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1142" r:id="rId39"/>
    <p:sldId id="1143" r:id="rId40"/>
    <p:sldId id="1159" r:id="rId41"/>
    <p:sldId id="1150" r:id="rId42"/>
    <p:sldId id="1160" r:id="rId43"/>
    <p:sldId id="1120" r:id="rId44"/>
    <p:sldId id="1161" r:id="rId45"/>
    <p:sldId id="1117" r:id="rId46"/>
    <p:sldId id="1122" r:id="rId47"/>
    <p:sldId id="1125" r:id="rId48"/>
    <p:sldId id="1145" r:id="rId49"/>
    <p:sldId id="1121" r:id="rId50"/>
    <p:sldId id="1152" r:id="rId51"/>
    <p:sldId id="1129" r:id="rId52"/>
    <p:sldId id="1146" r:id="rId53"/>
    <p:sldId id="1127" r:id="rId54"/>
    <p:sldId id="1147" r:id="rId55"/>
    <p:sldId id="1153" r:id="rId56"/>
    <p:sldId id="1154" r:id="rId57"/>
    <p:sldId id="1123" r:id="rId58"/>
    <p:sldId id="1124" r:id="rId59"/>
    <p:sldId id="1155" r:id="rId60"/>
    <p:sldId id="1100" r:id="rId61"/>
    <p:sldId id="1156" r:id="rId62"/>
    <p:sldId id="884" r:id="rId63"/>
    <p:sldId id="895" r:id="rId64"/>
    <p:sldId id="858" r:id="rId65"/>
    <p:sldId id="1119" r:id="rId66"/>
    <p:sldId id="1137" r:id="rId67"/>
    <p:sldId id="1138" r:id="rId68"/>
    <p:sldId id="1130" r:id="rId69"/>
    <p:sldId id="1139" r:id="rId70"/>
    <p:sldId id="999" r:id="rId71"/>
    <p:sldId id="1133" r:id="rId72"/>
    <p:sldId id="1140" r:id="rId73"/>
    <p:sldId id="1132" r:id="rId74"/>
    <p:sldId id="1141" r:id="rId75"/>
    <p:sldId id="1136" r:id="rId76"/>
    <p:sldId id="1131" r:id="rId77"/>
    <p:sldId id="295" r:id="rId78"/>
    <p:sldId id="967" r:id="rId79"/>
    <p:sldId id="963" r:id="rId80"/>
    <p:sldId id="1148" r:id="rId81"/>
    <p:sldId id="969" r:id="rId82"/>
    <p:sldId id="972" r:id="rId83"/>
    <p:sldId id="294" r:id="rId84"/>
    <p:sldId id="29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29" autoAdjust="0"/>
    <p:restoredTop sz="94660"/>
  </p:normalViewPr>
  <p:slideViewPr>
    <p:cSldViewPr snapToGrid="0">
      <p:cViewPr varScale="1">
        <p:scale>
          <a:sx n="72" d="100"/>
          <a:sy n="72" d="100"/>
        </p:scale>
        <p:origin x="108" y="52"/>
      </p:cViewPr>
      <p:guideLst/>
    </p:cSldViewPr>
  </p:slideViewPr>
  <p:notesTextViewPr>
    <p:cViewPr>
      <p:scale>
        <a:sx n="1" d="1"/>
        <a:sy n="1" d="1"/>
      </p:scale>
      <p:origin x="0" y="0"/>
    </p:cViewPr>
  </p:notesTextViewPr>
  <p:sorterViewPr>
    <p:cViewPr>
      <p:scale>
        <a:sx n="100" d="100"/>
        <a:sy n="100" d="100"/>
      </p:scale>
      <p:origin x="0" y="-278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FD79B-39C7-454F-98C7-8A0B6C31D4AC}" type="datetimeFigureOut">
              <a:rPr lang="en-US" smtClean="0"/>
              <a:t>5/4/2020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9A0C0-549C-41A0-894D-4D1D08FED722}" type="slidenum">
              <a:rPr lang="en-US" smtClean="0"/>
              <a:t>‹#›</a:t>
            </a:fld>
            <a:endParaRPr lang="en-US"/>
          </a:p>
        </p:txBody>
      </p:sp>
    </p:spTree>
    <p:extLst>
      <p:ext uri="{BB962C8B-B14F-4D97-AF65-F5344CB8AC3E}">
        <p14:creationId xmlns:p14="http://schemas.microsoft.com/office/powerpoint/2010/main" val="2156818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F4B073F5-98FC-4E26-82C5-EA577F460FA6}"/>
              </a:ext>
            </a:extLst>
          </p:cNvPr>
          <p:cNvSpPr>
            <a:spLocks noGrp="1" noRot="1" noChangeAspect="1" noChangeArrowheads="1" noTextEdit="1"/>
          </p:cNvSpPr>
          <p:nvPr>
            <p:ph type="sldImg"/>
          </p:nvPr>
        </p:nvSpPr>
        <p:spPr>
          <a:ln/>
        </p:spPr>
      </p:sp>
      <p:sp>
        <p:nvSpPr>
          <p:cNvPr id="103426" name="Notes Placeholder 2">
            <a:extLst>
              <a:ext uri="{FF2B5EF4-FFF2-40B4-BE49-F238E27FC236}">
                <a16:creationId xmlns:a16="http://schemas.microsoft.com/office/drawing/2014/main" id="{114E2A73-26F6-4AEC-9D7D-E43F747011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Footer Placeholder 3">
            <a:extLst>
              <a:ext uri="{FF2B5EF4-FFF2-40B4-BE49-F238E27FC236}">
                <a16:creationId xmlns:a16="http://schemas.microsoft.com/office/drawing/2014/main" id="{0B3879FD-4ABF-41AD-977A-C6C2C76A9824}"/>
              </a:ext>
            </a:extLst>
          </p:cNvPr>
          <p:cNvSpPr>
            <a:spLocks noGrp="1"/>
          </p:cNvSpPr>
          <p:nvPr>
            <p:ph type="ftr" sz="quarter" idx="4"/>
          </p:nvPr>
        </p:nvSpPr>
        <p:spPr/>
        <p:txBody>
          <a:bodyPr/>
          <a:lstStyle/>
          <a:p>
            <a:pPr>
              <a:defRPr/>
            </a:pPr>
            <a:r>
              <a:rPr lang="en-US"/>
              <a:t>2020 C-School CU Presentation</a:t>
            </a:r>
          </a:p>
        </p:txBody>
      </p:sp>
      <p:sp>
        <p:nvSpPr>
          <p:cNvPr id="103428" name="Slide Number Placeholder 4">
            <a:extLst>
              <a:ext uri="{FF2B5EF4-FFF2-40B4-BE49-F238E27FC236}">
                <a16:creationId xmlns:a16="http://schemas.microsoft.com/office/drawing/2014/main" id="{DE2858C6-3DF8-4C94-A91E-6B5087FA1D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Verdana" panose="020B0604030504040204" pitchFamily="34" charset="0"/>
                <a:cs typeface="Arial" panose="020B0604020202020204" pitchFamily="34" charset="0"/>
              </a:defRPr>
            </a:lvl1pPr>
            <a:lvl2pPr marL="742950" indent="-285750" defTabSz="762000">
              <a:defRPr sz="2400">
                <a:solidFill>
                  <a:schemeClr val="tx1"/>
                </a:solidFill>
                <a:latin typeface="Verdana" panose="020B0604030504040204" pitchFamily="34" charset="0"/>
                <a:cs typeface="Arial" panose="020B0604020202020204" pitchFamily="34" charset="0"/>
              </a:defRPr>
            </a:lvl2pPr>
            <a:lvl3pPr marL="1143000" indent="-228600" defTabSz="762000">
              <a:defRPr sz="2400">
                <a:solidFill>
                  <a:schemeClr val="tx1"/>
                </a:solidFill>
                <a:latin typeface="Verdana" panose="020B0604030504040204" pitchFamily="34" charset="0"/>
                <a:cs typeface="Arial" panose="020B0604020202020204" pitchFamily="34" charset="0"/>
              </a:defRPr>
            </a:lvl3pPr>
            <a:lvl4pPr marL="1600200" indent="-228600" defTabSz="762000">
              <a:defRPr sz="2400">
                <a:solidFill>
                  <a:schemeClr val="tx1"/>
                </a:solidFill>
                <a:latin typeface="Verdana" panose="020B0604030504040204" pitchFamily="34" charset="0"/>
                <a:cs typeface="Arial" panose="020B0604020202020204" pitchFamily="34" charset="0"/>
              </a:defRPr>
            </a:lvl4pPr>
            <a:lvl5pPr marL="2057400" indent="-228600" defTabSz="762000">
              <a:defRPr sz="2400">
                <a:solidFill>
                  <a:schemeClr val="tx1"/>
                </a:solidFill>
                <a:latin typeface="Verdana" panose="020B0604030504040204" pitchFamily="34"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F5895C8E-3F8C-4DBF-AD10-5D875D19A0ED}" type="slidenum">
              <a:rPr lang="en-US" altLang="en-US" sz="1000">
                <a:latin typeface="Times New Roman" panose="02020603050405020304" pitchFamily="18" charset="0"/>
              </a:rPr>
              <a:pPr/>
              <a:t>38</a:t>
            </a:fld>
            <a:endParaRPr lang="en-US" altLang="en-US" sz="100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F0439744-8093-4FD6-99B9-D03EC80E0A9D}"/>
              </a:ext>
            </a:extLst>
          </p:cNvPr>
          <p:cNvSpPr>
            <a:spLocks noGrp="1" noChangeArrowheads="1"/>
          </p:cNvSpPr>
          <p:nvPr>
            <p:ph type="ftr" sz="quarter" idx="4"/>
          </p:nvPr>
        </p:nvSpPr>
        <p:spPr/>
        <p:txBody>
          <a:bodyPr/>
          <a:lstStyle>
            <a:lvl1pPr defTabSz="780593" eaLnBrk="0" hangingPunct="0">
              <a:spcBef>
                <a:spcPct val="30000"/>
              </a:spcBef>
              <a:defRPr sz="1200">
                <a:solidFill>
                  <a:schemeClr val="tx1"/>
                </a:solidFill>
                <a:latin typeface="Times New Roman" pitchFamily="18" charset="0"/>
              </a:defRPr>
            </a:lvl1pPr>
            <a:lvl2pPr marL="761078" indent="-292722" defTabSz="780593" eaLnBrk="0" hangingPunct="0">
              <a:spcBef>
                <a:spcPct val="30000"/>
              </a:spcBef>
              <a:defRPr sz="1200">
                <a:solidFill>
                  <a:schemeClr val="tx1"/>
                </a:solidFill>
                <a:latin typeface="Times New Roman" pitchFamily="18" charset="0"/>
              </a:defRPr>
            </a:lvl2pPr>
            <a:lvl3pPr marL="1170889" indent="-234178" defTabSz="780593" eaLnBrk="0" hangingPunct="0">
              <a:spcBef>
                <a:spcPct val="30000"/>
              </a:spcBef>
              <a:defRPr sz="1200">
                <a:solidFill>
                  <a:schemeClr val="tx1"/>
                </a:solidFill>
                <a:latin typeface="Times New Roman" pitchFamily="18" charset="0"/>
              </a:defRPr>
            </a:lvl3pPr>
            <a:lvl4pPr marL="1639245" indent="-234178" defTabSz="780593" eaLnBrk="0" hangingPunct="0">
              <a:spcBef>
                <a:spcPct val="30000"/>
              </a:spcBef>
              <a:defRPr sz="1200">
                <a:solidFill>
                  <a:schemeClr val="tx1"/>
                </a:solidFill>
                <a:latin typeface="Times New Roman" pitchFamily="18" charset="0"/>
              </a:defRPr>
            </a:lvl4pPr>
            <a:lvl5pPr marL="2107601" indent="-234178" defTabSz="780593" eaLnBrk="0" hangingPunct="0">
              <a:spcBef>
                <a:spcPct val="30000"/>
              </a:spcBef>
              <a:defRPr sz="1200">
                <a:solidFill>
                  <a:schemeClr val="tx1"/>
                </a:solidFill>
                <a:latin typeface="Times New Roman" pitchFamily="18" charset="0"/>
              </a:defRPr>
            </a:lvl5pPr>
            <a:lvl6pPr marL="2575956" indent="-234178" defTabSz="780593" eaLnBrk="0" fontAlgn="base" hangingPunct="0">
              <a:spcBef>
                <a:spcPct val="30000"/>
              </a:spcBef>
              <a:spcAft>
                <a:spcPct val="0"/>
              </a:spcAft>
              <a:defRPr sz="1200">
                <a:solidFill>
                  <a:schemeClr val="tx1"/>
                </a:solidFill>
                <a:latin typeface="Times New Roman" pitchFamily="18" charset="0"/>
              </a:defRPr>
            </a:lvl6pPr>
            <a:lvl7pPr marL="3044312" indent="-234178" defTabSz="780593" eaLnBrk="0" fontAlgn="base" hangingPunct="0">
              <a:spcBef>
                <a:spcPct val="30000"/>
              </a:spcBef>
              <a:spcAft>
                <a:spcPct val="0"/>
              </a:spcAft>
              <a:defRPr sz="1200">
                <a:solidFill>
                  <a:schemeClr val="tx1"/>
                </a:solidFill>
                <a:latin typeface="Times New Roman" pitchFamily="18" charset="0"/>
              </a:defRPr>
            </a:lvl7pPr>
            <a:lvl8pPr marL="3512668" indent="-234178" defTabSz="780593" eaLnBrk="0" fontAlgn="base" hangingPunct="0">
              <a:spcBef>
                <a:spcPct val="30000"/>
              </a:spcBef>
              <a:spcAft>
                <a:spcPct val="0"/>
              </a:spcAft>
              <a:defRPr sz="1200">
                <a:solidFill>
                  <a:schemeClr val="tx1"/>
                </a:solidFill>
                <a:latin typeface="Times New Roman" pitchFamily="18" charset="0"/>
              </a:defRPr>
            </a:lvl8pPr>
            <a:lvl9pPr marL="3981023" indent="-234178" defTabSz="780593"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dirty="0"/>
              <a:t>2015 C-School CU Presentation</a:t>
            </a:r>
          </a:p>
        </p:txBody>
      </p:sp>
      <p:sp>
        <p:nvSpPr>
          <p:cNvPr id="44034" name="Rectangle 5">
            <a:extLst>
              <a:ext uri="{FF2B5EF4-FFF2-40B4-BE49-F238E27FC236}">
                <a16:creationId xmlns:a16="http://schemas.microsoft.com/office/drawing/2014/main" id="{6322CD3F-4D83-4388-9386-746D684EA1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9463">
              <a:spcBef>
                <a:spcPct val="30000"/>
              </a:spcBef>
              <a:defRPr sz="1200">
                <a:solidFill>
                  <a:schemeClr val="tx1"/>
                </a:solidFill>
                <a:latin typeface="Times New Roman" panose="02020603050405020304" pitchFamily="18" charset="0"/>
              </a:defRPr>
            </a:lvl1pPr>
            <a:lvl2pPr marL="760413" indent="-292100" defTabSz="779463">
              <a:spcBef>
                <a:spcPct val="30000"/>
              </a:spcBef>
              <a:defRPr sz="1200">
                <a:solidFill>
                  <a:schemeClr val="tx1"/>
                </a:solidFill>
                <a:latin typeface="Times New Roman" panose="02020603050405020304" pitchFamily="18" charset="0"/>
              </a:defRPr>
            </a:lvl2pPr>
            <a:lvl3pPr marL="1169988" indent="-233363" defTabSz="779463">
              <a:spcBef>
                <a:spcPct val="30000"/>
              </a:spcBef>
              <a:defRPr sz="1200">
                <a:solidFill>
                  <a:schemeClr val="tx1"/>
                </a:solidFill>
                <a:latin typeface="Times New Roman" panose="02020603050405020304" pitchFamily="18" charset="0"/>
              </a:defRPr>
            </a:lvl3pPr>
            <a:lvl4pPr marL="1638300" indent="-233363" defTabSz="779463">
              <a:spcBef>
                <a:spcPct val="30000"/>
              </a:spcBef>
              <a:defRPr sz="1200">
                <a:solidFill>
                  <a:schemeClr val="tx1"/>
                </a:solidFill>
                <a:latin typeface="Times New Roman" panose="02020603050405020304" pitchFamily="18" charset="0"/>
              </a:defRPr>
            </a:lvl4pPr>
            <a:lvl5pPr marL="2106613" indent="-233363" defTabSz="779463">
              <a:spcBef>
                <a:spcPct val="30000"/>
              </a:spcBef>
              <a:defRPr sz="1200">
                <a:solidFill>
                  <a:schemeClr val="tx1"/>
                </a:solidFill>
                <a:latin typeface="Times New Roman" panose="02020603050405020304" pitchFamily="18" charset="0"/>
              </a:defRPr>
            </a:lvl5pPr>
            <a:lvl6pPr marL="2563813" indent="-233363" defTabSz="779463" eaLnBrk="0" fontAlgn="base" hangingPunct="0">
              <a:spcBef>
                <a:spcPct val="30000"/>
              </a:spcBef>
              <a:spcAft>
                <a:spcPct val="0"/>
              </a:spcAft>
              <a:defRPr sz="1200">
                <a:solidFill>
                  <a:schemeClr val="tx1"/>
                </a:solidFill>
                <a:latin typeface="Times New Roman" panose="02020603050405020304" pitchFamily="18" charset="0"/>
              </a:defRPr>
            </a:lvl6pPr>
            <a:lvl7pPr marL="3021013" indent="-233363" defTabSz="779463" eaLnBrk="0" fontAlgn="base" hangingPunct="0">
              <a:spcBef>
                <a:spcPct val="30000"/>
              </a:spcBef>
              <a:spcAft>
                <a:spcPct val="0"/>
              </a:spcAft>
              <a:defRPr sz="1200">
                <a:solidFill>
                  <a:schemeClr val="tx1"/>
                </a:solidFill>
                <a:latin typeface="Times New Roman" panose="02020603050405020304" pitchFamily="18" charset="0"/>
              </a:defRPr>
            </a:lvl7pPr>
            <a:lvl8pPr marL="3478213" indent="-233363" defTabSz="779463" eaLnBrk="0" fontAlgn="base" hangingPunct="0">
              <a:spcBef>
                <a:spcPct val="30000"/>
              </a:spcBef>
              <a:spcAft>
                <a:spcPct val="0"/>
              </a:spcAft>
              <a:defRPr sz="1200">
                <a:solidFill>
                  <a:schemeClr val="tx1"/>
                </a:solidFill>
                <a:latin typeface="Times New Roman" panose="02020603050405020304" pitchFamily="18" charset="0"/>
              </a:defRPr>
            </a:lvl8pPr>
            <a:lvl9pPr marL="3935413" indent="-233363" defTabSz="7794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192105-DE6E-4770-8F6A-15F0F16077C0}" type="slidenum">
              <a:rPr lang="en-US" altLang="en-US" sz="1000"/>
              <a:pPr>
                <a:spcBef>
                  <a:spcPct val="0"/>
                </a:spcBef>
              </a:pPr>
              <a:t>47</a:t>
            </a:fld>
            <a:endParaRPr lang="en-US" altLang="en-US" sz="1000"/>
          </a:p>
        </p:txBody>
      </p:sp>
      <p:sp>
        <p:nvSpPr>
          <p:cNvPr id="44035" name="Rectangle 2">
            <a:extLst>
              <a:ext uri="{FF2B5EF4-FFF2-40B4-BE49-F238E27FC236}">
                <a16:creationId xmlns:a16="http://schemas.microsoft.com/office/drawing/2014/main" id="{18E210A0-DEE3-4E2A-B492-532AB227A748}"/>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B5A18DED-254B-4F25-85BE-137EF91627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123053A7-CA88-4FA2-8BFF-5B08C6FDCE5D}"/>
              </a:ext>
            </a:extLst>
          </p:cNvPr>
          <p:cNvSpPr>
            <a:spLocks noGrp="1" noRot="1" noChangeAspect="1" noChangeArrowheads="1" noTextEdit="1"/>
          </p:cNvSpPr>
          <p:nvPr>
            <p:ph type="sldImg"/>
          </p:nvPr>
        </p:nvSpPr>
        <p:spPr>
          <a:ln/>
        </p:spPr>
      </p:sp>
      <p:sp>
        <p:nvSpPr>
          <p:cNvPr id="104450" name="Notes Placeholder 2">
            <a:extLst>
              <a:ext uri="{FF2B5EF4-FFF2-40B4-BE49-F238E27FC236}">
                <a16:creationId xmlns:a16="http://schemas.microsoft.com/office/drawing/2014/main" id="{34AC7A67-D738-4A3A-A869-0A006DD253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Footer Placeholder 3">
            <a:extLst>
              <a:ext uri="{FF2B5EF4-FFF2-40B4-BE49-F238E27FC236}">
                <a16:creationId xmlns:a16="http://schemas.microsoft.com/office/drawing/2014/main" id="{58DC0A70-7CFA-4832-AD2B-DA23CA421045}"/>
              </a:ext>
            </a:extLst>
          </p:cNvPr>
          <p:cNvSpPr>
            <a:spLocks noGrp="1"/>
          </p:cNvSpPr>
          <p:nvPr>
            <p:ph type="ftr" sz="quarter" idx="4"/>
          </p:nvPr>
        </p:nvSpPr>
        <p:spPr/>
        <p:txBody>
          <a:bodyPr/>
          <a:lstStyle/>
          <a:p>
            <a:pPr>
              <a:defRPr/>
            </a:pPr>
            <a:r>
              <a:rPr lang="en-US"/>
              <a:t>2020 C-School CU Presentation</a:t>
            </a:r>
          </a:p>
        </p:txBody>
      </p:sp>
      <p:sp>
        <p:nvSpPr>
          <p:cNvPr id="104452" name="Slide Number Placeholder 4">
            <a:extLst>
              <a:ext uri="{FF2B5EF4-FFF2-40B4-BE49-F238E27FC236}">
                <a16:creationId xmlns:a16="http://schemas.microsoft.com/office/drawing/2014/main" id="{45B03545-72C5-4047-8E65-A73982C624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Verdana" panose="020B0604030504040204" pitchFamily="34" charset="0"/>
                <a:cs typeface="Arial" panose="020B0604020202020204" pitchFamily="34" charset="0"/>
              </a:defRPr>
            </a:lvl1pPr>
            <a:lvl2pPr marL="742950" indent="-285750" defTabSz="762000">
              <a:defRPr sz="2400">
                <a:solidFill>
                  <a:schemeClr val="tx1"/>
                </a:solidFill>
                <a:latin typeface="Verdana" panose="020B0604030504040204" pitchFamily="34" charset="0"/>
                <a:cs typeface="Arial" panose="020B0604020202020204" pitchFamily="34" charset="0"/>
              </a:defRPr>
            </a:lvl2pPr>
            <a:lvl3pPr marL="1143000" indent="-228600" defTabSz="762000">
              <a:defRPr sz="2400">
                <a:solidFill>
                  <a:schemeClr val="tx1"/>
                </a:solidFill>
                <a:latin typeface="Verdana" panose="020B0604030504040204" pitchFamily="34" charset="0"/>
                <a:cs typeface="Arial" panose="020B0604020202020204" pitchFamily="34" charset="0"/>
              </a:defRPr>
            </a:lvl3pPr>
            <a:lvl4pPr marL="1600200" indent="-228600" defTabSz="762000">
              <a:defRPr sz="2400">
                <a:solidFill>
                  <a:schemeClr val="tx1"/>
                </a:solidFill>
                <a:latin typeface="Verdana" panose="020B0604030504040204" pitchFamily="34" charset="0"/>
                <a:cs typeface="Arial" panose="020B0604020202020204" pitchFamily="34" charset="0"/>
              </a:defRPr>
            </a:lvl4pPr>
            <a:lvl5pPr marL="2057400" indent="-228600" defTabSz="762000">
              <a:defRPr sz="2400">
                <a:solidFill>
                  <a:schemeClr val="tx1"/>
                </a:solidFill>
                <a:latin typeface="Verdana" panose="020B0604030504040204" pitchFamily="34"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26641CC4-28B5-49C9-AE4E-49A944664640}" type="slidenum">
              <a:rPr lang="en-US" altLang="en-US" sz="1000">
                <a:latin typeface="Times New Roman" panose="02020603050405020304" pitchFamily="18" charset="0"/>
              </a:rPr>
              <a:pPr/>
              <a:t>48</a:t>
            </a:fld>
            <a:endParaRPr lang="en-US" altLang="en-US" sz="100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A19DE401-B2CF-4EE6-BC79-58ED46C0969A}"/>
              </a:ext>
            </a:extLst>
          </p:cNvPr>
          <p:cNvSpPr>
            <a:spLocks noGrp="1" noChangeArrowheads="1"/>
          </p:cNvSpPr>
          <p:nvPr>
            <p:ph type="ftr" sz="quarter" idx="4"/>
          </p:nvPr>
        </p:nvSpPr>
        <p:spPr/>
        <p:txBody>
          <a:bodyPr/>
          <a:lstStyle>
            <a:lvl1pPr defTabSz="780593" eaLnBrk="0" hangingPunct="0">
              <a:spcBef>
                <a:spcPct val="30000"/>
              </a:spcBef>
              <a:defRPr sz="1200">
                <a:solidFill>
                  <a:schemeClr val="tx1"/>
                </a:solidFill>
                <a:latin typeface="Times New Roman" pitchFamily="18" charset="0"/>
              </a:defRPr>
            </a:lvl1pPr>
            <a:lvl2pPr marL="761078" indent="-292722" defTabSz="780593" eaLnBrk="0" hangingPunct="0">
              <a:spcBef>
                <a:spcPct val="30000"/>
              </a:spcBef>
              <a:defRPr sz="1200">
                <a:solidFill>
                  <a:schemeClr val="tx1"/>
                </a:solidFill>
                <a:latin typeface="Times New Roman" pitchFamily="18" charset="0"/>
              </a:defRPr>
            </a:lvl2pPr>
            <a:lvl3pPr marL="1170889" indent="-234178" defTabSz="780593" eaLnBrk="0" hangingPunct="0">
              <a:spcBef>
                <a:spcPct val="30000"/>
              </a:spcBef>
              <a:defRPr sz="1200">
                <a:solidFill>
                  <a:schemeClr val="tx1"/>
                </a:solidFill>
                <a:latin typeface="Times New Roman" pitchFamily="18" charset="0"/>
              </a:defRPr>
            </a:lvl3pPr>
            <a:lvl4pPr marL="1639245" indent="-234178" defTabSz="780593" eaLnBrk="0" hangingPunct="0">
              <a:spcBef>
                <a:spcPct val="30000"/>
              </a:spcBef>
              <a:defRPr sz="1200">
                <a:solidFill>
                  <a:schemeClr val="tx1"/>
                </a:solidFill>
                <a:latin typeface="Times New Roman" pitchFamily="18" charset="0"/>
              </a:defRPr>
            </a:lvl4pPr>
            <a:lvl5pPr marL="2107601" indent="-234178" defTabSz="780593" eaLnBrk="0" hangingPunct="0">
              <a:spcBef>
                <a:spcPct val="30000"/>
              </a:spcBef>
              <a:defRPr sz="1200">
                <a:solidFill>
                  <a:schemeClr val="tx1"/>
                </a:solidFill>
                <a:latin typeface="Times New Roman" pitchFamily="18" charset="0"/>
              </a:defRPr>
            </a:lvl5pPr>
            <a:lvl6pPr marL="2575956" indent="-234178" defTabSz="780593" eaLnBrk="0" fontAlgn="base" hangingPunct="0">
              <a:spcBef>
                <a:spcPct val="30000"/>
              </a:spcBef>
              <a:spcAft>
                <a:spcPct val="0"/>
              </a:spcAft>
              <a:defRPr sz="1200">
                <a:solidFill>
                  <a:schemeClr val="tx1"/>
                </a:solidFill>
                <a:latin typeface="Times New Roman" pitchFamily="18" charset="0"/>
              </a:defRPr>
            </a:lvl6pPr>
            <a:lvl7pPr marL="3044312" indent="-234178" defTabSz="780593" eaLnBrk="0" fontAlgn="base" hangingPunct="0">
              <a:spcBef>
                <a:spcPct val="30000"/>
              </a:spcBef>
              <a:spcAft>
                <a:spcPct val="0"/>
              </a:spcAft>
              <a:defRPr sz="1200">
                <a:solidFill>
                  <a:schemeClr val="tx1"/>
                </a:solidFill>
                <a:latin typeface="Times New Roman" pitchFamily="18" charset="0"/>
              </a:defRPr>
            </a:lvl7pPr>
            <a:lvl8pPr marL="3512668" indent="-234178" defTabSz="780593" eaLnBrk="0" fontAlgn="base" hangingPunct="0">
              <a:spcBef>
                <a:spcPct val="30000"/>
              </a:spcBef>
              <a:spcAft>
                <a:spcPct val="0"/>
              </a:spcAft>
              <a:defRPr sz="1200">
                <a:solidFill>
                  <a:schemeClr val="tx1"/>
                </a:solidFill>
                <a:latin typeface="Times New Roman" pitchFamily="18" charset="0"/>
              </a:defRPr>
            </a:lvl8pPr>
            <a:lvl9pPr marL="3981023" indent="-234178" defTabSz="780593"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dirty="0"/>
              <a:t>2015 C-School CU Presentation</a:t>
            </a:r>
          </a:p>
        </p:txBody>
      </p:sp>
      <p:sp>
        <p:nvSpPr>
          <p:cNvPr id="47106" name="Rectangle 5">
            <a:extLst>
              <a:ext uri="{FF2B5EF4-FFF2-40B4-BE49-F238E27FC236}">
                <a16:creationId xmlns:a16="http://schemas.microsoft.com/office/drawing/2014/main" id="{4574E959-ACDC-4A59-AEC5-AEF0383422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9463">
              <a:spcBef>
                <a:spcPct val="30000"/>
              </a:spcBef>
              <a:defRPr sz="1200">
                <a:solidFill>
                  <a:schemeClr val="tx1"/>
                </a:solidFill>
                <a:latin typeface="Times New Roman" panose="02020603050405020304" pitchFamily="18" charset="0"/>
              </a:defRPr>
            </a:lvl1pPr>
            <a:lvl2pPr marL="760413" indent="-292100" defTabSz="779463">
              <a:spcBef>
                <a:spcPct val="30000"/>
              </a:spcBef>
              <a:defRPr sz="1200">
                <a:solidFill>
                  <a:schemeClr val="tx1"/>
                </a:solidFill>
                <a:latin typeface="Times New Roman" panose="02020603050405020304" pitchFamily="18" charset="0"/>
              </a:defRPr>
            </a:lvl2pPr>
            <a:lvl3pPr marL="1169988" indent="-233363" defTabSz="779463">
              <a:spcBef>
                <a:spcPct val="30000"/>
              </a:spcBef>
              <a:defRPr sz="1200">
                <a:solidFill>
                  <a:schemeClr val="tx1"/>
                </a:solidFill>
                <a:latin typeface="Times New Roman" panose="02020603050405020304" pitchFamily="18" charset="0"/>
              </a:defRPr>
            </a:lvl3pPr>
            <a:lvl4pPr marL="1638300" indent="-233363" defTabSz="779463">
              <a:spcBef>
                <a:spcPct val="30000"/>
              </a:spcBef>
              <a:defRPr sz="1200">
                <a:solidFill>
                  <a:schemeClr val="tx1"/>
                </a:solidFill>
                <a:latin typeface="Times New Roman" panose="02020603050405020304" pitchFamily="18" charset="0"/>
              </a:defRPr>
            </a:lvl4pPr>
            <a:lvl5pPr marL="2106613" indent="-233363" defTabSz="779463">
              <a:spcBef>
                <a:spcPct val="30000"/>
              </a:spcBef>
              <a:defRPr sz="1200">
                <a:solidFill>
                  <a:schemeClr val="tx1"/>
                </a:solidFill>
                <a:latin typeface="Times New Roman" panose="02020603050405020304" pitchFamily="18" charset="0"/>
              </a:defRPr>
            </a:lvl5pPr>
            <a:lvl6pPr marL="2563813" indent="-233363" defTabSz="779463" eaLnBrk="0" fontAlgn="base" hangingPunct="0">
              <a:spcBef>
                <a:spcPct val="30000"/>
              </a:spcBef>
              <a:spcAft>
                <a:spcPct val="0"/>
              </a:spcAft>
              <a:defRPr sz="1200">
                <a:solidFill>
                  <a:schemeClr val="tx1"/>
                </a:solidFill>
                <a:latin typeface="Times New Roman" panose="02020603050405020304" pitchFamily="18" charset="0"/>
              </a:defRPr>
            </a:lvl6pPr>
            <a:lvl7pPr marL="3021013" indent="-233363" defTabSz="779463" eaLnBrk="0" fontAlgn="base" hangingPunct="0">
              <a:spcBef>
                <a:spcPct val="30000"/>
              </a:spcBef>
              <a:spcAft>
                <a:spcPct val="0"/>
              </a:spcAft>
              <a:defRPr sz="1200">
                <a:solidFill>
                  <a:schemeClr val="tx1"/>
                </a:solidFill>
                <a:latin typeface="Times New Roman" panose="02020603050405020304" pitchFamily="18" charset="0"/>
              </a:defRPr>
            </a:lvl7pPr>
            <a:lvl8pPr marL="3478213" indent="-233363" defTabSz="779463" eaLnBrk="0" fontAlgn="base" hangingPunct="0">
              <a:spcBef>
                <a:spcPct val="30000"/>
              </a:spcBef>
              <a:spcAft>
                <a:spcPct val="0"/>
              </a:spcAft>
              <a:defRPr sz="1200">
                <a:solidFill>
                  <a:schemeClr val="tx1"/>
                </a:solidFill>
                <a:latin typeface="Times New Roman" panose="02020603050405020304" pitchFamily="18" charset="0"/>
              </a:defRPr>
            </a:lvl8pPr>
            <a:lvl9pPr marL="3935413" indent="-233363" defTabSz="7794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42F551-B958-4C08-8E0D-9603412FE988}" type="slidenum">
              <a:rPr lang="en-US" altLang="en-US" sz="1000"/>
              <a:pPr>
                <a:spcBef>
                  <a:spcPct val="0"/>
                </a:spcBef>
              </a:pPr>
              <a:t>49</a:t>
            </a:fld>
            <a:endParaRPr lang="en-US" altLang="en-US" sz="1000"/>
          </a:p>
        </p:txBody>
      </p:sp>
      <p:sp>
        <p:nvSpPr>
          <p:cNvPr id="47107" name="Rectangle 2">
            <a:extLst>
              <a:ext uri="{FF2B5EF4-FFF2-40B4-BE49-F238E27FC236}">
                <a16:creationId xmlns:a16="http://schemas.microsoft.com/office/drawing/2014/main" id="{66BAA458-5B22-4036-9BCD-856C3973F65A}"/>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E0E95377-AC8E-4FB4-A3E7-CAA74563F7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CFDEA560-4ED8-4F38-87C2-BE752DD744E8}"/>
              </a:ext>
            </a:extLst>
          </p:cNvPr>
          <p:cNvSpPr>
            <a:spLocks noGrp="1" noRot="1" noChangeAspect="1" noChangeArrowheads="1" noTextEdit="1"/>
          </p:cNvSpPr>
          <p:nvPr>
            <p:ph type="sldImg"/>
          </p:nvPr>
        </p:nvSpPr>
        <p:spPr>
          <a:ln/>
        </p:spPr>
      </p:sp>
      <p:sp>
        <p:nvSpPr>
          <p:cNvPr id="105474" name="Notes Placeholder 2">
            <a:extLst>
              <a:ext uri="{FF2B5EF4-FFF2-40B4-BE49-F238E27FC236}">
                <a16:creationId xmlns:a16="http://schemas.microsoft.com/office/drawing/2014/main" id="{4483B9ED-C2E7-4C7E-8E9B-C548F5ABF6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Footer Placeholder 3">
            <a:extLst>
              <a:ext uri="{FF2B5EF4-FFF2-40B4-BE49-F238E27FC236}">
                <a16:creationId xmlns:a16="http://schemas.microsoft.com/office/drawing/2014/main" id="{A6A94FDE-56FB-4C04-9D6F-F785158E0DC6}"/>
              </a:ext>
            </a:extLst>
          </p:cNvPr>
          <p:cNvSpPr>
            <a:spLocks noGrp="1"/>
          </p:cNvSpPr>
          <p:nvPr>
            <p:ph type="ftr" sz="quarter" idx="4"/>
          </p:nvPr>
        </p:nvSpPr>
        <p:spPr/>
        <p:txBody>
          <a:bodyPr/>
          <a:lstStyle/>
          <a:p>
            <a:pPr>
              <a:defRPr/>
            </a:pPr>
            <a:r>
              <a:rPr lang="en-US"/>
              <a:t>2020 C-School CU Presentation</a:t>
            </a:r>
          </a:p>
        </p:txBody>
      </p:sp>
      <p:sp>
        <p:nvSpPr>
          <p:cNvPr id="105476" name="Slide Number Placeholder 4">
            <a:extLst>
              <a:ext uri="{FF2B5EF4-FFF2-40B4-BE49-F238E27FC236}">
                <a16:creationId xmlns:a16="http://schemas.microsoft.com/office/drawing/2014/main" id="{DAE8B513-068B-4C0A-A859-FCF137602C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Verdana" panose="020B0604030504040204" pitchFamily="34" charset="0"/>
                <a:cs typeface="Arial" panose="020B0604020202020204" pitchFamily="34" charset="0"/>
              </a:defRPr>
            </a:lvl1pPr>
            <a:lvl2pPr marL="742950" indent="-285750" defTabSz="762000">
              <a:defRPr sz="2400">
                <a:solidFill>
                  <a:schemeClr val="tx1"/>
                </a:solidFill>
                <a:latin typeface="Verdana" panose="020B0604030504040204" pitchFamily="34" charset="0"/>
                <a:cs typeface="Arial" panose="020B0604020202020204" pitchFamily="34" charset="0"/>
              </a:defRPr>
            </a:lvl2pPr>
            <a:lvl3pPr marL="1143000" indent="-228600" defTabSz="762000">
              <a:defRPr sz="2400">
                <a:solidFill>
                  <a:schemeClr val="tx1"/>
                </a:solidFill>
                <a:latin typeface="Verdana" panose="020B0604030504040204" pitchFamily="34" charset="0"/>
                <a:cs typeface="Arial" panose="020B0604020202020204" pitchFamily="34" charset="0"/>
              </a:defRPr>
            </a:lvl3pPr>
            <a:lvl4pPr marL="1600200" indent="-228600" defTabSz="762000">
              <a:defRPr sz="2400">
                <a:solidFill>
                  <a:schemeClr val="tx1"/>
                </a:solidFill>
                <a:latin typeface="Verdana" panose="020B0604030504040204" pitchFamily="34" charset="0"/>
                <a:cs typeface="Arial" panose="020B0604020202020204" pitchFamily="34" charset="0"/>
              </a:defRPr>
            </a:lvl4pPr>
            <a:lvl5pPr marL="2057400" indent="-228600" defTabSz="762000">
              <a:defRPr sz="2400">
                <a:solidFill>
                  <a:schemeClr val="tx1"/>
                </a:solidFill>
                <a:latin typeface="Verdana" panose="020B0604030504040204" pitchFamily="34"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AFF4491F-45CB-42D2-91C2-537E8E2BCBB1}" type="slidenum">
              <a:rPr lang="en-US" altLang="en-US" sz="1000">
                <a:latin typeface="Times New Roman" panose="02020603050405020304" pitchFamily="18" charset="0"/>
              </a:rPr>
              <a:pPr/>
              <a:t>50</a:t>
            </a:fld>
            <a:endParaRPr lang="en-US" altLang="en-US" sz="100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AA7BD6FF-6809-4BD7-8A9B-BEB6F9837733}"/>
              </a:ext>
            </a:extLst>
          </p:cNvPr>
          <p:cNvSpPr>
            <a:spLocks noGrp="1" noChangeArrowheads="1"/>
          </p:cNvSpPr>
          <p:nvPr>
            <p:ph type="ftr" sz="quarter" idx="4"/>
          </p:nvPr>
        </p:nvSpPr>
        <p:spPr/>
        <p:txBody>
          <a:bodyPr/>
          <a:lstStyle>
            <a:lvl1pPr defTabSz="780593" eaLnBrk="0" hangingPunct="0">
              <a:spcBef>
                <a:spcPct val="30000"/>
              </a:spcBef>
              <a:defRPr sz="1200">
                <a:solidFill>
                  <a:schemeClr val="tx1"/>
                </a:solidFill>
                <a:latin typeface="Times New Roman" pitchFamily="18" charset="0"/>
              </a:defRPr>
            </a:lvl1pPr>
            <a:lvl2pPr marL="761078" indent="-292722" defTabSz="780593" eaLnBrk="0" hangingPunct="0">
              <a:spcBef>
                <a:spcPct val="30000"/>
              </a:spcBef>
              <a:defRPr sz="1200">
                <a:solidFill>
                  <a:schemeClr val="tx1"/>
                </a:solidFill>
                <a:latin typeface="Times New Roman" pitchFamily="18" charset="0"/>
              </a:defRPr>
            </a:lvl2pPr>
            <a:lvl3pPr marL="1170889" indent="-234178" defTabSz="780593" eaLnBrk="0" hangingPunct="0">
              <a:spcBef>
                <a:spcPct val="30000"/>
              </a:spcBef>
              <a:defRPr sz="1200">
                <a:solidFill>
                  <a:schemeClr val="tx1"/>
                </a:solidFill>
                <a:latin typeface="Times New Roman" pitchFamily="18" charset="0"/>
              </a:defRPr>
            </a:lvl3pPr>
            <a:lvl4pPr marL="1639245" indent="-234178" defTabSz="780593" eaLnBrk="0" hangingPunct="0">
              <a:spcBef>
                <a:spcPct val="30000"/>
              </a:spcBef>
              <a:defRPr sz="1200">
                <a:solidFill>
                  <a:schemeClr val="tx1"/>
                </a:solidFill>
                <a:latin typeface="Times New Roman" pitchFamily="18" charset="0"/>
              </a:defRPr>
            </a:lvl4pPr>
            <a:lvl5pPr marL="2107601" indent="-234178" defTabSz="780593" eaLnBrk="0" hangingPunct="0">
              <a:spcBef>
                <a:spcPct val="30000"/>
              </a:spcBef>
              <a:defRPr sz="1200">
                <a:solidFill>
                  <a:schemeClr val="tx1"/>
                </a:solidFill>
                <a:latin typeface="Times New Roman" pitchFamily="18" charset="0"/>
              </a:defRPr>
            </a:lvl5pPr>
            <a:lvl6pPr marL="2575956" indent="-234178" defTabSz="780593" eaLnBrk="0" fontAlgn="base" hangingPunct="0">
              <a:spcBef>
                <a:spcPct val="30000"/>
              </a:spcBef>
              <a:spcAft>
                <a:spcPct val="0"/>
              </a:spcAft>
              <a:defRPr sz="1200">
                <a:solidFill>
                  <a:schemeClr val="tx1"/>
                </a:solidFill>
                <a:latin typeface="Times New Roman" pitchFamily="18" charset="0"/>
              </a:defRPr>
            </a:lvl6pPr>
            <a:lvl7pPr marL="3044312" indent="-234178" defTabSz="780593" eaLnBrk="0" fontAlgn="base" hangingPunct="0">
              <a:spcBef>
                <a:spcPct val="30000"/>
              </a:spcBef>
              <a:spcAft>
                <a:spcPct val="0"/>
              </a:spcAft>
              <a:defRPr sz="1200">
                <a:solidFill>
                  <a:schemeClr val="tx1"/>
                </a:solidFill>
                <a:latin typeface="Times New Roman" pitchFamily="18" charset="0"/>
              </a:defRPr>
            </a:lvl7pPr>
            <a:lvl8pPr marL="3512668" indent="-234178" defTabSz="780593" eaLnBrk="0" fontAlgn="base" hangingPunct="0">
              <a:spcBef>
                <a:spcPct val="30000"/>
              </a:spcBef>
              <a:spcAft>
                <a:spcPct val="0"/>
              </a:spcAft>
              <a:defRPr sz="1200">
                <a:solidFill>
                  <a:schemeClr val="tx1"/>
                </a:solidFill>
                <a:latin typeface="Times New Roman" pitchFamily="18" charset="0"/>
              </a:defRPr>
            </a:lvl8pPr>
            <a:lvl9pPr marL="3981023" indent="-234178" defTabSz="780593"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dirty="0"/>
              <a:t>2015 C-School CU Presentation</a:t>
            </a:r>
          </a:p>
        </p:txBody>
      </p:sp>
      <p:sp>
        <p:nvSpPr>
          <p:cNvPr id="50178" name="Rectangle 5">
            <a:extLst>
              <a:ext uri="{FF2B5EF4-FFF2-40B4-BE49-F238E27FC236}">
                <a16:creationId xmlns:a16="http://schemas.microsoft.com/office/drawing/2014/main" id="{35D3F6DD-77B3-41E4-A0C9-40299F2F0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9463">
              <a:spcBef>
                <a:spcPct val="30000"/>
              </a:spcBef>
              <a:defRPr sz="1200">
                <a:solidFill>
                  <a:schemeClr val="tx1"/>
                </a:solidFill>
                <a:latin typeface="Times New Roman" panose="02020603050405020304" pitchFamily="18" charset="0"/>
              </a:defRPr>
            </a:lvl1pPr>
            <a:lvl2pPr marL="760413" indent="-292100" defTabSz="779463">
              <a:spcBef>
                <a:spcPct val="30000"/>
              </a:spcBef>
              <a:defRPr sz="1200">
                <a:solidFill>
                  <a:schemeClr val="tx1"/>
                </a:solidFill>
                <a:latin typeface="Times New Roman" panose="02020603050405020304" pitchFamily="18" charset="0"/>
              </a:defRPr>
            </a:lvl2pPr>
            <a:lvl3pPr marL="1169988" indent="-233363" defTabSz="779463">
              <a:spcBef>
                <a:spcPct val="30000"/>
              </a:spcBef>
              <a:defRPr sz="1200">
                <a:solidFill>
                  <a:schemeClr val="tx1"/>
                </a:solidFill>
                <a:latin typeface="Times New Roman" panose="02020603050405020304" pitchFamily="18" charset="0"/>
              </a:defRPr>
            </a:lvl3pPr>
            <a:lvl4pPr marL="1638300" indent="-233363" defTabSz="779463">
              <a:spcBef>
                <a:spcPct val="30000"/>
              </a:spcBef>
              <a:defRPr sz="1200">
                <a:solidFill>
                  <a:schemeClr val="tx1"/>
                </a:solidFill>
                <a:latin typeface="Times New Roman" panose="02020603050405020304" pitchFamily="18" charset="0"/>
              </a:defRPr>
            </a:lvl4pPr>
            <a:lvl5pPr marL="2106613" indent="-233363" defTabSz="779463">
              <a:spcBef>
                <a:spcPct val="30000"/>
              </a:spcBef>
              <a:defRPr sz="1200">
                <a:solidFill>
                  <a:schemeClr val="tx1"/>
                </a:solidFill>
                <a:latin typeface="Times New Roman" panose="02020603050405020304" pitchFamily="18" charset="0"/>
              </a:defRPr>
            </a:lvl5pPr>
            <a:lvl6pPr marL="2563813" indent="-233363" defTabSz="779463" eaLnBrk="0" fontAlgn="base" hangingPunct="0">
              <a:spcBef>
                <a:spcPct val="30000"/>
              </a:spcBef>
              <a:spcAft>
                <a:spcPct val="0"/>
              </a:spcAft>
              <a:defRPr sz="1200">
                <a:solidFill>
                  <a:schemeClr val="tx1"/>
                </a:solidFill>
                <a:latin typeface="Times New Roman" panose="02020603050405020304" pitchFamily="18" charset="0"/>
              </a:defRPr>
            </a:lvl6pPr>
            <a:lvl7pPr marL="3021013" indent="-233363" defTabSz="779463" eaLnBrk="0" fontAlgn="base" hangingPunct="0">
              <a:spcBef>
                <a:spcPct val="30000"/>
              </a:spcBef>
              <a:spcAft>
                <a:spcPct val="0"/>
              </a:spcAft>
              <a:defRPr sz="1200">
                <a:solidFill>
                  <a:schemeClr val="tx1"/>
                </a:solidFill>
                <a:latin typeface="Times New Roman" panose="02020603050405020304" pitchFamily="18" charset="0"/>
              </a:defRPr>
            </a:lvl7pPr>
            <a:lvl8pPr marL="3478213" indent="-233363" defTabSz="779463" eaLnBrk="0" fontAlgn="base" hangingPunct="0">
              <a:spcBef>
                <a:spcPct val="30000"/>
              </a:spcBef>
              <a:spcAft>
                <a:spcPct val="0"/>
              </a:spcAft>
              <a:defRPr sz="1200">
                <a:solidFill>
                  <a:schemeClr val="tx1"/>
                </a:solidFill>
                <a:latin typeface="Times New Roman" panose="02020603050405020304" pitchFamily="18" charset="0"/>
              </a:defRPr>
            </a:lvl8pPr>
            <a:lvl9pPr marL="3935413" indent="-233363" defTabSz="7794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B3100A-D1AB-4BEA-BD5A-C5A877422215}" type="slidenum">
              <a:rPr lang="en-US" altLang="en-US" sz="1000"/>
              <a:pPr>
                <a:spcBef>
                  <a:spcPct val="0"/>
                </a:spcBef>
              </a:pPr>
              <a:t>51</a:t>
            </a:fld>
            <a:endParaRPr lang="en-US" altLang="en-US" sz="1000"/>
          </a:p>
        </p:txBody>
      </p:sp>
      <p:sp>
        <p:nvSpPr>
          <p:cNvPr id="50179" name="Rectangle 2">
            <a:extLst>
              <a:ext uri="{FF2B5EF4-FFF2-40B4-BE49-F238E27FC236}">
                <a16:creationId xmlns:a16="http://schemas.microsoft.com/office/drawing/2014/main" id="{339AA173-9953-4F15-87C0-2961C5F82029}"/>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8D93993-E412-4334-88E3-0AC041EC20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24381075-0D06-44E6-A277-66506D195D6E}"/>
              </a:ext>
            </a:extLst>
          </p:cNvPr>
          <p:cNvSpPr>
            <a:spLocks noGrp="1" noRot="1" noChangeAspect="1" noChangeArrowheads="1" noTextEdit="1"/>
          </p:cNvSpPr>
          <p:nvPr>
            <p:ph type="sldImg"/>
          </p:nvPr>
        </p:nvSpPr>
        <p:spPr>
          <a:ln/>
        </p:spPr>
      </p:sp>
      <p:sp>
        <p:nvSpPr>
          <p:cNvPr id="106498" name="Notes Placeholder 2">
            <a:extLst>
              <a:ext uri="{FF2B5EF4-FFF2-40B4-BE49-F238E27FC236}">
                <a16:creationId xmlns:a16="http://schemas.microsoft.com/office/drawing/2014/main" id="{89C6F092-53F6-4416-A714-9D1D768626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Footer Placeholder 3">
            <a:extLst>
              <a:ext uri="{FF2B5EF4-FFF2-40B4-BE49-F238E27FC236}">
                <a16:creationId xmlns:a16="http://schemas.microsoft.com/office/drawing/2014/main" id="{98351CCA-F510-4E7C-9FC6-C4A01EAA32F1}"/>
              </a:ext>
            </a:extLst>
          </p:cNvPr>
          <p:cNvSpPr>
            <a:spLocks noGrp="1"/>
          </p:cNvSpPr>
          <p:nvPr>
            <p:ph type="ftr" sz="quarter" idx="4"/>
          </p:nvPr>
        </p:nvSpPr>
        <p:spPr/>
        <p:txBody>
          <a:bodyPr/>
          <a:lstStyle/>
          <a:p>
            <a:pPr>
              <a:defRPr/>
            </a:pPr>
            <a:r>
              <a:rPr lang="en-US"/>
              <a:t>2020 C-School CU Presentation</a:t>
            </a:r>
          </a:p>
        </p:txBody>
      </p:sp>
      <p:sp>
        <p:nvSpPr>
          <p:cNvPr id="106500" name="Slide Number Placeholder 4">
            <a:extLst>
              <a:ext uri="{FF2B5EF4-FFF2-40B4-BE49-F238E27FC236}">
                <a16:creationId xmlns:a16="http://schemas.microsoft.com/office/drawing/2014/main" id="{B543D28A-D362-499E-9D05-3DCDE23BB3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Verdana" panose="020B0604030504040204" pitchFamily="34" charset="0"/>
                <a:cs typeface="Arial" panose="020B0604020202020204" pitchFamily="34" charset="0"/>
              </a:defRPr>
            </a:lvl1pPr>
            <a:lvl2pPr marL="742950" indent="-285750" defTabSz="762000">
              <a:defRPr sz="2400">
                <a:solidFill>
                  <a:schemeClr val="tx1"/>
                </a:solidFill>
                <a:latin typeface="Verdana" panose="020B0604030504040204" pitchFamily="34" charset="0"/>
                <a:cs typeface="Arial" panose="020B0604020202020204" pitchFamily="34" charset="0"/>
              </a:defRPr>
            </a:lvl2pPr>
            <a:lvl3pPr marL="1143000" indent="-228600" defTabSz="762000">
              <a:defRPr sz="2400">
                <a:solidFill>
                  <a:schemeClr val="tx1"/>
                </a:solidFill>
                <a:latin typeface="Verdana" panose="020B0604030504040204" pitchFamily="34" charset="0"/>
                <a:cs typeface="Arial" panose="020B0604020202020204" pitchFamily="34" charset="0"/>
              </a:defRPr>
            </a:lvl3pPr>
            <a:lvl4pPr marL="1600200" indent="-228600" defTabSz="762000">
              <a:defRPr sz="2400">
                <a:solidFill>
                  <a:schemeClr val="tx1"/>
                </a:solidFill>
                <a:latin typeface="Verdana" panose="020B0604030504040204" pitchFamily="34" charset="0"/>
                <a:cs typeface="Arial" panose="020B0604020202020204" pitchFamily="34" charset="0"/>
              </a:defRPr>
            </a:lvl4pPr>
            <a:lvl5pPr marL="2057400" indent="-228600" defTabSz="762000">
              <a:defRPr sz="2400">
                <a:solidFill>
                  <a:schemeClr val="tx1"/>
                </a:solidFill>
                <a:latin typeface="Verdana" panose="020B0604030504040204" pitchFamily="34"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E51EAE07-C410-4AF1-BAAA-9B0E9642F59E}" type="slidenum">
              <a:rPr lang="en-US" altLang="en-US" sz="1000">
                <a:latin typeface="Times New Roman" panose="02020603050405020304" pitchFamily="18" charset="0"/>
              </a:rPr>
              <a:pPr/>
              <a:t>52</a:t>
            </a:fld>
            <a:endParaRPr lang="en-US" altLang="en-US" sz="100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4E803A19-C4C5-4C25-A054-37CED8BE3F66}"/>
              </a:ext>
            </a:extLst>
          </p:cNvPr>
          <p:cNvSpPr>
            <a:spLocks noGrp="1" noChangeArrowheads="1"/>
          </p:cNvSpPr>
          <p:nvPr>
            <p:ph type="ftr" sz="quarter" idx="4"/>
          </p:nvPr>
        </p:nvSpPr>
        <p:spPr/>
        <p:txBody>
          <a:bodyPr/>
          <a:lstStyle>
            <a:lvl1pPr defTabSz="780593" eaLnBrk="0" hangingPunct="0">
              <a:spcBef>
                <a:spcPct val="30000"/>
              </a:spcBef>
              <a:defRPr sz="1200">
                <a:solidFill>
                  <a:schemeClr val="tx1"/>
                </a:solidFill>
                <a:latin typeface="Times New Roman" pitchFamily="18" charset="0"/>
              </a:defRPr>
            </a:lvl1pPr>
            <a:lvl2pPr marL="761078" indent="-292722" defTabSz="780593" eaLnBrk="0" hangingPunct="0">
              <a:spcBef>
                <a:spcPct val="30000"/>
              </a:spcBef>
              <a:defRPr sz="1200">
                <a:solidFill>
                  <a:schemeClr val="tx1"/>
                </a:solidFill>
                <a:latin typeface="Times New Roman" pitchFamily="18" charset="0"/>
              </a:defRPr>
            </a:lvl2pPr>
            <a:lvl3pPr marL="1170889" indent="-234178" defTabSz="780593" eaLnBrk="0" hangingPunct="0">
              <a:spcBef>
                <a:spcPct val="30000"/>
              </a:spcBef>
              <a:defRPr sz="1200">
                <a:solidFill>
                  <a:schemeClr val="tx1"/>
                </a:solidFill>
                <a:latin typeface="Times New Roman" pitchFamily="18" charset="0"/>
              </a:defRPr>
            </a:lvl3pPr>
            <a:lvl4pPr marL="1639245" indent="-234178" defTabSz="780593" eaLnBrk="0" hangingPunct="0">
              <a:spcBef>
                <a:spcPct val="30000"/>
              </a:spcBef>
              <a:defRPr sz="1200">
                <a:solidFill>
                  <a:schemeClr val="tx1"/>
                </a:solidFill>
                <a:latin typeface="Times New Roman" pitchFamily="18" charset="0"/>
              </a:defRPr>
            </a:lvl4pPr>
            <a:lvl5pPr marL="2107601" indent="-234178" defTabSz="780593" eaLnBrk="0" hangingPunct="0">
              <a:spcBef>
                <a:spcPct val="30000"/>
              </a:spcBef>
              <a:defRPr sz="1200">
                <a:solidFill>
                  <a:schemeClr val="tx1"/>
                </a:solidFill>
                <a:latin typeface="Times New Roman" pitchFamily="18" charset="0"/>
              </a:defRPr>
            </a:lvl5pPr>
            <a:lvl6pPr marL="2575956" indent="-234178" defTabSz="780593" eaLnBrk="0" fontAlgn="base" hangingPunct="0">
              <a:spcBef>
                <a:spcPct val="30000"/>
              </a:spcBef>
              <a:spcAft>
                <a:spcPct val="0"/>
              </a:spcAft>
              <a:defRPr sz="1200">
                <a:solidFill>
                  <a:schemeClr val="tx1"/>
                </a:solidFill>
                <a:latin typeface="Times New Roman" pitchFamily="18" charset="0"/>
              </a:defRPr>
            </a:lvl6pPr>
            <a:lvl7pPr marL="3044312" indent="-234178" defTabSz="780593" eaLnBrk="0" fontAlgn="base" hangingPunct="0">
              <a:spcBef>
                <a:spcPct val="30000"/>
              </a:spcBef>
              <a:spcAft>
                <a:spcPct val="0"/>
              </a:spcAft>
              <a:defRPr sz="1200">
                <a:solidFill>
                  <a:schemeClr val="tx1"/>
                </a:solidFill>
                <a:latin typeface="Times New Roman" pitchFamily="18" charset="0"/>
              </a:defRPr>
            </a:lvl7pPr>
            <a:lvl8pPr marL="3512668" indent="-234178" defTabSz="780593" eaLnBrk="0" fontAlgn="base" hangingPunct="0">
              <a:spcBef>
                <a:spcPct val="30000"/>
              </a:spcBef>
              <a:spcAft>
                <a:spcPct val="0"/>
              </a:spcAft>
              <a:defRPr sz="1200">
                <a:solidFill>
                  <a:schemeClr val="tx1"/>
                </a:solidFill>
                <a:latin typeface="Times New Roman" pitchFamily="18" charset="0"/>
              </a:defRPr>
            </a:lvl8pPr>
            <a:lvl9pPr marL="3981023" indent="-234178" defTabSz="780593"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dirty="0"/>
              <a:t>2015 C-School CU Presentation</a:t>
            </a:r>
          </a:p>
        </p:txBody>
      </p:sp>
      <p:sp>
        <p:nvSpPr>
          <p:cNvPr id="53250" name="Rectangle 5">
            <a:extLst>
              <a:ext uri="{FF2B5EF4-FFF2-40B4-BE49-F238E27FC236}">
                <a16:creationId xmlns:a16="http://schemas.microsoft.com/office/drawing/2014/main" id="{335645C0-E90B-4A59-B3AD-A866C851D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9463">
              <a:spcBef>
                <a:spcPct val="30000"/>
              </a:spcBef>
              <a:defRPr sz="1200">
                <a:solidFill>
                  <a:schemeClr val="tx1"/>
                </a:solidFill>
                <a:latin typeface="Times New Roman" panose="02020603050405020304" pitchFamily="18" charset="0"/>
              </a:defRPr>
            </a:lvl1pPr>
            <a:lvl2pPr marL="760413" indent="-292100" defTabSz="779463">
              <a:spcBef>
                <a:spcPct val="30000"/>
              </a:spcBef>
              <a:defRPr sz="1200">
                <a:solidFill>
                  <a:schemeClr val="tx1"/>
                </a:solidFill>
                <a:latin typeface="Times New Roman" panose="02020603050405020304" pitchFamily="18" charset="0"/>
              </a:defRPr>
            </a:lvl2pPr>
            <a:lvl3pPr marL="1169988" indent="-233363" defTabSz="779463">
              <a:spcBef>
                <a:spcPct val="30000"/>
              </a:spcBef>
              <a:defRPr sz="1200">
                <a:solidFill>
                  <a:schemeClr val="tx1"/>
                </a:solidFill>
                <a:latin typeface="Times New Roman" panose="02020603050405020304" pitchFamily="18" charset="0"/>
              </a:defRPr>
            </a:lvl3pPr>
            <a:lvl4pPr marL="1638300" indent="-233363" defTabSz="779463">
              <a:spcBef>
                <a:spcPct val="30000"/>
              </a:spcBef>
              <a:defRPr sz="1200">
                <a:solidFill>
                  <a:schemeClr val="tx1"/>
                </a:solidFill>
                <a:latin typeface="Times New Roman" panose="02020603050405020304" pitchFamily="18" charset="0"/>
              </a:defRPr>
            </a:lvl4pPr>
            <a:lvl5pPr marL="2106613" indent="-233363" defTabSz="779463">
              <a:spcBef>
                <a:spcPct val="30000"/>
              </a:spcBef>
              <a:defRPr sz="1200">
                <a:solidFill>
                  <a:schemeClr val="tx1"/>
                </a:solidFill>
                <a:latin typeface="Times New Roman" panose="02020603050405020304" pitchFamily="18" charset="0"/>
              </a:defRPr>
            </a:lvl5pPr>
            <a:lvl6pPr marL="2563813" indent="-233363" defTabSz="779463" eaLnBrk="0" fontAlgn="base" hangingPunct="0">
              <a:spcBef>
                <a:spcPct val="30000"/>
              </a:spcBef>
              <a:spcAft>
                <a:spcPct val="0"/>
              </a:spcAft>
              <a:defRPr sz="1200">
                <a:solidFill>
                  <a:schemeClr val="tx1"/>
                </a:solidFill>
                <a:latin typeface="Times New Roman" panose="02020603050405020304" pitchFamily="18" charset="0"/>
              </a:defRPr>
            </a:lvl6pPr>
            <a:lvl7pPr marL="3021013" indent="-233363" defTabSz="779463" eaLnBrk="0" fontAlgn="base" hangingPunct="0">
              <a:spcBef>
                <a:spcPct val="30000"/>
              </a:spcBef>
              <a:spcAft>
                <a:spcPct val="0"/>
              </a:spcAft>
              <a:defRPr sz="1200">
                <a:solidFill>
                  <a:schemeClr val="tx1"/>
                </a:solidFill>
                <a:latin typeface="Times New Roman" panose="02020603050405020304" pitchFamily="18" charset="0"/>
              </a:defRPr>
            </a:lvl7pPr>
            <a:lvl8pPr marL="3478213" indent="-233363" defTabSz="779463" eaLnBrk="0" fontAlgn="base" hangingPunct="0">
              <a:spcBef>
                <a:spcPct val="30000"/>
              </a:spcBef>
              <a:spcAft>
                <a:spcPct val="0"/>
              </a:spcAft>
              <a:defRPr sz="1200">
                <a:solidFill>
                  <a:schemeClr val="tx1"/>
                </a:solidFill>
                <a:latin typeface="Times New Roman" panose="02020603050405020304" pitchFamily="18" charset="0"/>
              </a:defRPr>
            </a:lvl8pPr>
            <a:lvl9pPr marL="3935413" indent="-233363" defTabSz="7794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A28EEB-E390-4F51-A594-3D04395286E5}" type="slidenum">
              <a:rPr lang="en-US" altLang="en-US" sz="1000"/>
              <a:pPr>
                <a:spcBef>
                  <a:spcPct val="0"/>
                </a:spcBef>
              </a:pPr>
              <a:t>53</a:t>
            </a:fld>
            <a:endParaRPr lang="en-US" altLang="en-US" sz="1000"/>
          </a:p>
        </p:txBody>
      </p:sp>
      <p:sp>
        <p:nvSpPr>
          <p:cNvPr id="53251" name="Rectangle 2">
            <a:extLst>
              <a:ext uri="{FF2B5EF4-FFF2-40B4-BE49-F238E27FC236}">
                <a16:creationId xmlns:a16="http://schemas.microsoft.com/office/drawing/2014/main" id="{38C80D40-8526-40EB-B893-8B9DDE7DA5DC}"/>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F970DD62-6460-4F4B-8C8F-01BE810AE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5A42B18F-73ED-4299-BB69-F981C734CD60}"/>
              </a:ext>
            </a:extLst>
          </p:cNvPr>
          <p:cNvSpPr>
            <a:spLocks noGrp="1" noRot="1" noChangeAspect="1" noChangeArrowheads="1" noTextEdit="1"/>
          </p:cNvSpPr>
          <p:nvPr>
            <p:ph type="sldImg"/>
          </p:nvPr>
        </p:nvSpPr>
        <p:spPr>
          <a:ln/>
        </p:spPr>
      </p:sp>
      <p:sp>
        <p:nvSpPr>
          <p:cNvPr id="107522" name="Notes Placeholder 2">
            <a:extLst>
              <a:ext uri="{FF2B5EF4-FFF2-40B4-BE49-F238E27FC236}">
                <a16:creationId xmlns:a16="http://schemas.microsoft.com/office/drawing/2014/main" id="{A2BCD695-7C99-4842-8E09-F2B19B295E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Footer Placeholder 3">
            <a:extLst>
              <a:ext uri="{FF2B5EF4-FFF2-40B4-BE49-F238E27FC236}">
                <a16:creationId xmlns:a16="http://schemas.microsoft.com/office/drawing/2014/main" id="{491BAF27-A16C-43C2-BA84-5400FFF7DDF8}"/>
              </a:ext>
            </a:extLst>
          </p:cNvPr>
          <p:cNvSpPr>
            <a:spLocks noGrp="1"/>
          </p:cNvSpPr>
          <p:nvPr>
            <p:ph type="ftr" sz="quarter" idx="4"/>
          </p:nvPr>
        </p:nvSpPr>
        <p:spPr/>
        <p:txBody>
          <a:bodyPr/>
          <a:lstStyle/>
          <a:p>
            <a:pPr>
              <a:defRPr/>
            </a:pPr>
            <a:r>
              <a:rPr lang="en-US"/>
              <a:t>2020 C-School CU Presentation</a:t>
            </a:r>
          </a:p>
        </p:txBody>
      </p:sp>
      <p:sp>
        <p:nvSpPr>
          <p:cNvPr id="107524" name="Slide Number Placeholder 4">
            <a:extLst>
              <a:ext uri="{FF2B5EF4-FFF2-40B4-BE49-F238E27FC236}">
                <a16:creationId xmlns:a16="http://schemas.microsoft.com/office/drawing/2014/main" id="{F12F7F05-EC8E-47DE-A53B-3C290094F8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Verdana" panose="020B0604030504040204" pitchFamily="34" charset="0"/>
                <a:cs typeface="Arial" panose="020B0604020202020204" pitchFamily="34" charset="0"/>
              </a:defRPr>
            </a:lvl1pPr>
            <a:lvl2pPr marL="742950" indent="-285750" defTabSz="762000">
              <a:defRPr sz="2400">
                <a:solidFill>
                  <a:schemeClr val="tx1"/>
                </a:solidFill>
                <a:latin typeface="Verdana" panose="020B0604030504040204" pitchFamily="34" charset="0"/>
                <a:cs typeface="Arial" panose="020B0604020202020204" pitchFamily="34" charset="0"/>
              </a:defRPr>
            </a:lvl2pPr>
            <a:lvl3pPr marL="1143000" indent="-228600" defTabSz="762000">
              <a:defRPr sz="2400">
                <a:solidFill>
                  <a:schemeClr val="tx1"/>
                </a:solidFill>
                <a:latin typeface="Verdana" panose="020B0604030504040204" pitchFamily="34" charset="0"/>
                <a:cs typeface="Arial" panose="020B0604020202020204" pitchFamily="34" charset="0"/>
              </a:defRPr>
            </a:lvl3pPr>
            <a:lvl4pPr marL="1600200" indent="-228600" defTabSz="762000">
              <a:defRPr sz="2400">
                <a:solidFill>
                  <a:schemeClr val="tx1"/>
                </a:solidFill>
                <a:latin typeface="Verdana" panose="020B0604030504040204" pitchFamily="34" charset="0"/>
                <a:cs typeface="Arial" panose="020B0604020202020204" pitchFamily="34" charset="0"/>
              </a:defRPr>
            </a:lvl4pPr>
            <a:lvl5pPr marL="2057400" indent="-228600" defTabSz="762000">
              <a:defRPr sz="2400">
                <a:solidFill>
                  <a:schemeClr val="tx1"/>
                </a:solidFill>
                <a:latin typeface="Verdana" panose="020B0604030504040204" pitchFamily="34"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82BDA4B7-F855-45B5-9EEE-E4C0DE1B5856}" type="slidenum">
              <a:rPr lang="en-US" altLang="en-US" sz="1000">
                <a:latin typeface="Times New Roman" panose="02020603050405020304" pitchFamily="18" charset="0"/>
              </a:rPr>
              <a:pPr/>
              <a:t>54</a:t>
            </a:fld>
            <a:endParaRPr lang="en-US" altLang="en-US" sz="100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FB8ED3B9-360E-42CD-85E4-06901EEDE282}"/>
              </a:ext>
            </a:extLst>
          </p:cNvPr>
          <p:cNvSpPr>
            <a:spLocks noGrp="1" noRot="1" noChangeAspect="1" noChangeArrowheads="1" noTextEdit="1"/>
          </p:cNvSpPr>
          <p:nvPr>
            <p:ph type="sldImg"/>
          </p:nvPr>
        </p:nvSpPr>
        <p:spPr>
          <a:ln/>
        </p:spPr>
      </p:sp>
      <p:sp>
        <p:nvSpPr>
          <p:cNvPr id="108546" name="Notes Placeholder 2">
            <a:extLst>
              <a:ext uri="{FF2B5EF4-FFF2-40B4-BE49-F238E27FC236}">
                <a16:creationId xmlns:a16="http://schemas.microsoft.com/office/drawing/2014/main" id="{F2A0AA55-7B37-45D3-912E-DC3C2DCCEB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Footer Placeholder 3">
            <a:extLst>
              <a:ext uri="{FF2B5EF4-FFF2-40B4-BE49-F238E27FC236}">
                <a16:creationId xmlns:a16="http://schemas.microsoft.com/office/drawing/2014/main" id="{2C43D9AF-2DC3-450E-BA4B-22602E2064B3}"/>
              </a:ext>
            </a:extLst>
          </p:cNvPr>
          <p:cNvSpPr>
            <a:spLocks noGrp="1"/>
          </p:cNvSpPr>
          <p:nvPr>
            <p:ph type="ftr" sz="quarter" idx="4"/>
          </p:nvPr>
        </p:nvSpPr>
        <p:spPr/>
        <p:txBody>
          <a:bodyPr/>
          <a:lstStyle/>
          <a:p>
            <a:pPr>
              <a:defRPr/>
            </a:pPr>
            <a:r>
              <a:rPr lang="en-US"/>
              <a:t>2020 C-School CU Presentation</a:t>
            </a:r>
          </a:p>
        </p:txBody>
      </p:sp>
      <p:sp>
        <p:nvSpPr>
          <p:cNvPr id="108548" name="Slide Number Placeholder 4">
            <a:extLst>
              <a:ext uri="{FF2B5EF4-FFF2-40B4-BE49-F238E27FC236}">
                <a16:creationId xmlns:a16="http://schemas.microsoft.com/office/drawing/2014/main" id="{822BE866-75BB-4C3D-A72D-DF51B0B96C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Verdana" panose="020B0604030504040204" pitchFamily="34" charset="0"/>
                <a:cs typeface="Arial" panose="020B0604020202020204" pitchFamily="34" charset="0"/>
              </a:defRPr>
            </a:lvl1pPr>
            <a:lvl2pPr marL="742950" indent="-285750" defTabSz="762000">
              <a:defRPr sz="2400">
                <a:solidFill>
                  <a:schemeClr val="tx1"/>
                </a:solidFill>
                <a:latin typeface="Verdana" panose="020B0604030504040204" pitchFamily="34" charset="0"/>
                <a:cs typeface="Arial" panose="020B0604020202020204" pitchFamily="34" charset="0"/>
              </a:defRPr>
            </a:lvl2pPr>
            <a:lvl3pPr marL="1143000" indent="-228600" defTabSz="762000">
              <a:defRPr sz="2400">
                <a:solidFill>
                  <a:schemeClr val="tx1"/>
                </a:solidFill>
                <a:latin typeface="Verdana" panose="020B0604030504040204" pitchFamily="34" charset="0"/>
                <a:cs typeface="Arial" panose="020B0604020202020204" pitchFamily="34" charset="0"/>
              </a:defRPr>
            </a:lvl3pPr>
            <a:lvl4pPr marL="1600200" indent="-228600" defTabSz="762000">
              <a:defRPr sz="2400">
                <a:solidFill>
                  <a:schemeClr val="tx1"/>
                </a:solidFill>
                <a:latin typeface="Verdana" panose="020B0604030504040204" pitchFamily="34" charset="0"/>
                <a:cs typeface="Arial" panose="020B0604020202020204" pitchFamily="34" charset="0"/>
              </a:defRPr>
            </a:lvl4pPr>
            <a:lvl5pPr marL="2057400" indent="-228600" defTabSz="762000">
              <a:defRPr sz="2400">
                <a:solidFill>
                  <a:schemeClr val="tx1"/>
                </a:solidFill>
                <a:latin typeface="Verdana" panose="020B0604030504040204" pitchFamily="34"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FC925B78-D74A-4760-B3E4-B067FBE21994}" type="slidenum">
              <a:rPr lang="en-US" altLang="en-US" sz="1000">
                <a:latin typeface="Times New Roman" panose="02020603050405020304" pitchFamily="18" charset="0"/>
              </a:rPr>
              <a:pPr/>
              <a:t>55</a:t>
            </a:fld>
            <a:endParaRPr lang="en-US" altLang="en-US" sz="100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2644CDF8-8222-4DFF-A178-11A18C2748BD}"/>
              </a:ext>
            </a:extLst>
          </p:cNvPr>
          <p:cNvSpPr>
            <a:spLocks noGrp="1" noRot="1" noChangeAspect="1" noChangeArrowheads="1" noTextEdit="1"/>
          </p:cNvSpPr>
          <p:nvPr>
            <p:ph type="sldImg"/>
          </p:nvPr>
        </p:nvSpPr>
        <p:spPr>
          <a:ln/>
        </p:spPr>
      </p:sp>
      <p:sp>
        <p:nvSpPr>
          <p:cNvPr id="109570" name="Notes Placeholder 2">
            <a:extLst>
              <a:ext uri="{FF2B5EF4-FFF2-40B4-BE49-F238E27FC236}">
                <a16:creationId xmlns:a16="http://schemas.microsoft.com/office/drawing/2014/main" id="{EF08C570-59D1-49C2-8782-EFCCC5ECD9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Footer Placeholder 3">
            <a:extLst>
              <a:ext uri="{FF2B5EF4-FFF2-40B4-BE49-F238E27FC236}">
                <a16:creationId xmlns:a16="http://schemas.microsoft.com/office/drawing/2014/main" id="{1DAAD8A7-93AA-4955-9DE0-3A5F1006F4AA}"/>
              </a:ext>
            </a:extLst>
          </p:cNvPr>
          <p:cNvSpPr>
            <a:spLocks noGrp="1"/>
          </p:cNvSpPr>
          <p:nvPr>
            <p:ph type="ftr" sz="quarter" idx="4"/>
          </p:nvPr>
        </p:nvSpPr>
        <p:spPr/>
        <p:txBody>
          <a:bodyPr/>
          <a:lstStyle/>
          <a:p>
            <a:pPr>
              <a:defRPr/>
            </a:pPr>
            <a:r>
              <a:rPr lang="en-US"/>
              <a:t>2020 C-School CU Presentation</a:t>
            </a:r>
          </a:p>
        </p:txBody>
      </p:sp>
      <p:sp>
        <p:nvSpPr>
          <p:cNvPr id="109572" name="Slide Number Placeholder 4">
            <a:extLst>
              <a:ext uri="{FF2B5EF4-FFF2-40B4-BE49-F238E27FC236}">
                <a16:creationId xmlns:a16="http://schemas.microsoft.com/office/drawing/2014/main" id="{2DFE6DD7-1AEA-4C37-A578-AC7888FC93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Verdana" panose="020B0604030504040204" pitchFamily="34" charset="0"/>
                <a:cs typeface="Arial" panose="020B0604020202020204" pitchFamily="34" charset="0"/>
              </a:defRPr>
            </a:lvl1pPr>
            <a:lvl2pPr marL="742950" indent="-285750" defTabSz="762000">
              <a:defRPr sz="2400">
                <a:solidFill>
                  <a:schemeClr val="tx1"/>
                </a:solidFill>
                <a:latin typeface="Verdana" panose="020B0604030504040204" pitchFamily="34" charset="0"/>
                <a:cs typeface="Arial" panose="020B0604020202020204" pitchFamily="34" charset="0"/>
              </a:defRPr>
            </a:lvl2pPr>
            <a:lvl3pPr marL="1143000" indent="-228600" defTabSz="762000">
              <a:defRPr sz="2400">
                <a:solidFill>
                  <a:schemeClr val="tx1"/>
                </a:solidFill>
                <a:latin typeface="Verdana" panose="020B0604030504040204" pitchFamily="34" charset="0"/>
                <a:cs typeface="Arial" panose="020B0604020202020204" pitchFamily="34" charset="0"/>
              </a:defRPr>
            </a:lvl3pPr>
            <a:lvl4pPr marL="1600200" indent="-228600" defTabSz="762000">
              <a:defRPr sz="2400">
                <a:solidFill>
                  <a:schemeClr val="tx1"/>
                </a:solidFill>
                <a:latin typeface="Verdana" panose="020B0604030504040204" pitchFamily="34" charset="0"/>
                <a:cs typeface="Arial" panose="020B0604020202020204" pitchFamily="34" charset="0"/>
              </a:defRPr>
            </a:lvl4pPr>
            <a:lvl5pPr marL="2057400" indent="-228600" defTabSz="762000">
              <a:defRPr sz="2400">
                <a:solidFill>
                  <a:schemeClr val="tx1"/>
                </a:solidFill>
                <a:latin typeface="Verdana" panose="020B0604030504040204" pitchFamily="34"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176C352C-D37D-46B1-B858-CF211C71A623}" type="slidenum">
              <a:rPr lang="en-US" altLang="en-US" sz="1000">
                <a:latin typeface="Times New Roman" panose="02020603050405020304" pitchFamily="18" charset="0"/>
              </a:rPr>
              <a:pPr/>
              <a:t>56</a:t>
            </a:fld>
            <a:endParaRPr lang="en-US" altLang="en-US" sz="10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D91CFB4E-B854-480E-BA3F-C2A24256C477}"/>
              </a:ext>
            </a:extLst>
          </p:cNvPr>
          <p:cNvSpPr>
            <a:spLocks noGrp="1" noRot="1" noChangeAspect="1" noChangeArrowheads="1" noTextEdit="1"/>
          </p:cNvSpPr>
          <p:nvPr>
            <p:ph type="sldImg"/>
          </p:nvPr>
        </p:nvSpPr>
        <p:spPr>
          <a:xfrm>
            <a:off x="350838" y="692150"/>
            <a:ext cx="6159500" cy="3465513"/>
          </a:xfrm>
          <a:ln/>
        </p:spPr>
      </p:sp>
      <p:sp>
        <p:nvSpPr>
          <p:cNvPr id="17410" name="Rectangle 3">
            <a:extLst>
              <a:ext uri="{FF2B5EF4-FFF2-40B4-BE49-F238E27FC236}">
                <a16:creationId xmlns:a16="http://schemas.microsoft.com/office/drawing/2014/main" id="{46EFB5D9-D151-48D5-A571-6B25F42421F8}"/>
              </a:ext>
            </a:extLst>
          </p:cNvPr>
          <p:cNvSpPr>
            <a:spLocks noGrp="1" noChangeArrowheads="1"/>
          </p:cNvSpPr>
          <p:nvPr>
            <p:ph type="body" idx="1"/>
          </p:nvPr>
        </p:nvSpPr>
        <p:spPr>
          <a:xfrm>
            <a:off x="685800" y="4389438"/>
            <a:ext cx="5486400"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The way its supposed to work is that the letter of the support file label identifies the support file and then there is supposed to be a location labelled in the file with a number.  So if you have a support file "A" you may have 5 objects/locations identified in the file and their support file labels would be "A1", "A2", "A3".....</a:t>
            </a:r>
            <a:br>
              <a:rPr lang="en-US" altLang="en-US">
                <a:latin typeface="Times New Roman" panose="02020603050405020304" pitchFamily="18" charset="0"/>
              </a:rPr>
            </a:br>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0D51F393-9132-422E-A06D-F0721887F34A}"/>
              </a:ext>
            </a:extLst>
          </p:cNvPr>
          <p:cNvSpPr>
            <a:spLocks noGrp="1" noChangeArrowheads="1"/>
          </p:cNvSpPr>
          <p:nvPr>
            <p:ph type="ftr" sz="quarter" idx="4"/>
          </p:nvPr>
        </p:nvSpPr>
        <p:spPr/>
        <p:txBody>
          <a:bodyPr/>
          <a:lstStyle>
            <a:lvl1pPr defTabSz="780593" eaLnBrk="0" hangingPunct="0">
              <a:spcBef>
                <a:spcPct val="30000"/>
              </a:spcBef>
              <a:defRPr sz="1200">
                <a:solidFill>
                  <a:schemeClr val="tx1"/>
                </a:solidFill>
                <a:latin typeface="Times New Roman" pitchFamily="18" charset="0"/>
              </a:defRPr>
            </a:lvl1pPr>
            <a:lvl2pPr marL="761078" indent="-292722" defTabSz="780593" eaLnBrk="0" hangingPunct="0">
              <a:spcBef>
                <a:spcPct val="30000"/>
              </a:spcBef>
              <a:defRPr sz="1200">
                <a:solidFill>
                  <a:schemeClr val="tx1"/>
                </a:solidFill>
                <a:latin typeface="Times New Roman" pitchFamily="18" charset="0"/>
              </a:defRPr>
            </a:lvl2pPr>
            <a:lvl3pPr marL="1170889" indent="-234178" defTabSz="780593" eaLnBrk="0" hangingPunct="0">
              <a:spcBef>
                <a:spcPct val="30000"/>
              </a:spcBef>
              <a:defRPr sz="1200">
                <a:solidFill>
                  <a:schemeClr val="tx1"/>
                </a:solidFill>
                <a:latin typeface="Times New Roman" pitchFamily="18" charset="0"/>
              </a:defRPr>
            </a:lvl3pPr>
            <a:lvl4pPr marL="1639245" indent="-234178" defTabSz="780593" eaLnBrk="0" hangingPunct="0">
              <a:spcBef>
                <a:spcPct val="30000"/>
              </a:spcBef>
              <a:defRPr sz="1200">
                <a:solidFill>
                  <a:schemeClr val="tx1"/>
                </a:solidFill>
                <a:latin typeface="Times New Roman" pitchFamily="18" charset="0"/>
              </a:defRPr>
            </a:lvl4pPr>
            <a:lvl5pPr marL="2107601" indent="-234178" defTabSz="780593" eaLnBrk="0" hangingPunct="0">
              <a:spcBef>
                <a:spcPct val="30000"/>
              </a:spcBef>
              <a:defRPr sz="1200">
                <a:solidFill>
                  <a:schemeClr val="tx1"/>
                </a:solidFill>
                <a:latin typeface="Times New Roman" pitchFamily="18" charset="0"/>
              </a:defRPr>
            </a:lvl5pPr>
            <a:lvl6pPr marL="2575956" indent="-234178" defTabSz="780593" eaLnBrk="0" fontAlgn="base" hangingPunct="0">
              <a:spcBef>
                <a:spcPct val="30000"/>
              </a:spcBef>
              <a:spcAft>
                <a:spcPct val="0"/>
              </a:spcAft>
              <a:defRPr sz="1200">
                <a:solidFill>
                  <a:schemeClr val="tx1"/>
                </a:solidFill>
                <a:latin typeface="Times New Roman" pitchFamily="18" charset="0"/>
              </a:defRPr>
            </a:lvl6pPr>
            <a:lvl7pPr marL="3044312" indent="-234178" defTabSz="780593" eaLnBrk="0" fontAlgn="base" hangingPunct="0">
              <a:spcBef>
                <a:spcPct val="30000"/>
              </a:spcBef>
              <a:spcAft>
                <a:spcPct val="0"/>
              </a:spcAft>
              <a:defRPr sz="1200">
                <a:solidFill>
                  <a:schemeClr val="tx1"/>
                </a:solidFill>
                <a:latin typeface="Times New Roman" pitchFamily="18" charset="0"/>
              </a:defRPr>
            </a:lvl7pPr>
            <a:lvl8pPr marL="3512668" indent="-234178" defTabSz="780593" eaLnBrk="0" fontAlgn="base" hangingPunct="0">
              <a:spcBef>
                <a:spcPct val="30000"/>
              </a:spcBef>
              <a:spcAft>
                <a:spcPct val="0"/>
              </a:spcAft>
              <a:defRPr sz="1200">
                <a:solidFill>
                  <a:schemeClr val="tx1"/>
                </a:solidFill>
                <a:latin typeface="Times New Roman" pitchFamily="18" charset="0"/>
              </a:defRPr>
            </a:lvl8pPr>
            <a:lvl9pPr marL="3981023" indent="-234178" defTabSz="780593"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dirty="0"/>
              <a:t>2015 C-School CU Presentation</a:t>
            </a:r>
          </a:p>
        </p:txBody>
      </p:sp>
      <p:sp>
        <p:nvSpPr>
          <p:cNvPr id="58370" name="Rectangle 5">
            <a:extLst>
              <a:ext uri="{FF2B5EF4-FFF2-40B4-BE49-F238E27FC236}">
                <a16:creationId xmlns:a16="http://schemas.microsoft.com/office/drawing/2014/main" id="{814BF58B-A1D6-467A-AD1E-59A3E8763A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9463">
              <a:spcBef>
                <a:spcPct val="30000"/>
              </a:spcBef>
              <a:defRPr sz="1200">
                <a:solidFill>
                  <a:schemeClr val="tx1"/>
                </a:solidFill>
                <a:latin typeface="Times New Roman" panose="02020603050405020304" pitchFamily="18" charset="0"/>
              </a:defRPr>
            </a:lvl1pPr>
            <a:lvl2pPr marL="760413" indent="-292100" defTabSz="779463">
              <a:spcBef>
                <a:spcPct val="30000"/>
              </a:spcBef>
              <a:defRPr sz="1200">
                <a:solidFill>
                  <a:schemeClr val="tx1"/>
                </a:solidFill>
                <a:latin typeface="Times New Roman" panose="02020603050405020304" pitchFamily="18" charset="0"/>
              </a:defRPr>
            </a:lvl2pPr>
            <a:lvl3pPr marL="1169988" indent="-233363" defTabSz="779463">
              <a:spcBef>
                <a:spcPct val="30000"/>
              </a:spcBef>
              <a:defRPr sz="1200">
                <a:solidFill>
                  <a:schemeClr val="tx1"/>
                </a:solidFill>
                <a:latin typeface="Times New Roman" panose="02020603050405020304" pitchFamily="18" charset="0"/>
              </a:defRPr>
            </a:lvl3pPr>
            <a:lvl4pPr marL="1638300" indent="-233363" defTabSz="779463">
              <a:spcBef>
                <a:spcPct val="30000"/>
              </a:spcBef>
              <a:defRPr sz="1200">
                <a:solidFill>
                  <a:schemeClr val="tx1"/>
                </a:solidFill>
                <a:latin typeface="Times New Roman" panose="02020603050405020304" pitchFamily="18" charset="0"/>
              </a:defRPr>
            </a:lvl4pPr>
            <a:lvl5pPr marL="2106613" indent="-233363" defTabSz="779463">
              <a:spcBef>
                <a:spcPct val="30000"/>
              </a:spcBef>
              <a:defRPr sz="1200">
                <a:solidFill>
                  <a:schemeClr val="tx1"/>
                </a:solidFill>
                <a:latin typeface="Times New Roman" panose="02020603050405020304" pitchFamily="18" charset="0"/>
              </a:defRPr>
            </a:lvl5pPr>
            <a:lvl6pPr marL="2563813" indent="-233363" defTabSz="779463" eaLnBrk="0" fontAlgn="base" hangingPunct="0">
              <a:spcBef>
                <a:spcPct val="30000"/>
              </a:spcBef>
              <a:spcAft>
                <a:spcPct val="0"/>
              </a:spcAft>
              <a:defRPr sz="1200">
                <a:solidFill>
                  <a:schemeClr val="tx1"/>
                </a:solidFill>
                <a:latin typeface="Times New Roman" panose="02020603050405020304" pitchFamily="18" charset="0"/>
              </a:defRPr>
            </a:lvl6pPr>
            <a:lvl7pPr marL="3021013" indent="-233363" defTabSz="779463" eaLnBrk="0" fontAlgn="base" hangingPunct="0">
              <a:spcBef>
                <a:spcPct val="30000"/>
              </a:spcBef>
              <a:spcAft>
                <a:spcPct val="0"/>
              </a:spcAft>
              <a:defRPr sz="1200">
                <a:solidFill>
                  <a:schemeClr val="tx1"/>
                </a:solidFill>
                <a:latin typeface="Times New Roman" panose="02020603050405020304" pitchFamily="18" charset="0"/>
              </a:defRPr>
            </a:lvl7pPr>
            <a:lvl8pPr marL="3478213" indent="-233363" defTabSz="779463" eaLnBrk="0" fontAlgn="base" hangingPunct="0">
              <a:spcBef>
                <a:spcPct val="30000"/>
              </a:spcBef>
              <a:spcAft>
                <a:spcPct val="0"/>
              </a:spcAft>
              <a:defRPr sz="1200">
                <a:solidFill>
                  <a:schemeClr val="tx1"/>
                </a:solidFill>
                <a:latin typeface="Times New Roman" panose="02020603050405020304" pitchFamily="18" charset="0"/>
              </a:defRPr>
            </a:lvl8pPr>
            <a:lvl9pPr marL="3935413" indent="-233363" defTabSz="7794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E155A3-B1F4-4587-8C04-C2B343EF98ED}" type="slidenum">
              <a:rPr lang="en-US" altLang="en-US" sz="1000"/>
              <a:pPr>
                <a:spcBef>
                  <a:spcPct val="0"/>
                </a:spcBef>
              </a:pPr>
              <a:t>57</a:t>
            </a:fld>
            <a:endParaRPr lang="en-US" altLang="en-US" sz="1000"/>
          </a:p>
        </p:txBody>
      </p:sp>
      <p:sp>
        <p:nvSpPr>
          <p:cNvPr id="58371" name="Rectangle 2">
            <a:extLst>
              <a:ext uri="{FF2B5EF4-FFF2-40B4-BE49-F238E27FC236}">
                <a16:creationId xmlns:a16="http://schemas.microsoft.com/office/drawing/2014/main" id="{089FDCCF-DDD4-4B80-AF5E-08C573CB44B7}"/>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E6806011-CF27-4D1B-B934-D3F62523CA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05E89357-BF1E-4160-A923-75556F64E840}"/>
              </a:ext>
            </a:extLst>
          </p:cNvPr>
          <p:cNvSpPr>
            <a:spLocks noGrp="1" noChangeArrowheads="1"/>
          </p:cNvSpPr>
          <p:nvPr>
            <p:ph type="ftr" sz="quarter" idx="4"/>
          </p:nvPr>
        </p:nvSpPr>
        <p:spPr/>
        <p:txBody>
          <a:bodyPr/>
          <a:lstStyle>
            <a:lvl1pPr defTabSz="780593" eaLnBrk="0" hangingPunct="0">
              <a:spcBef>
                <a:spcPct val="30000"/>
              </a:spcBef>
              <a:defRPr sz="1200">
                <a:solidFill>
                  <a:schemeClr val="tx1"/>
                </a:solidFill>
                <a:latin typeface="Times New Roman" pitchFamily="18" charset="0"/>
              </a:defRPr>
            </a:lvl1pPr>
            <a:lvl2pPr marL="761078" indent="-292722" defTabSz="780593" eaLnBrk="0" hangingPunct="0">
              <a:spcBef>
                <a:spcPct val="30000"/>
              </a:spcBef>
              <a:defRPr sz="1200">
                <a:solidFill>
                  <a:schemeClr val="tx1"/>
                </a:solidFill>
                <a:latin typeface="Times New Roman" pitchFamily="18" charset="0"/>
              </a:defRPr>
            </a:lvl2pPr>
            <a:lvl3pPr marL="1170889" indent="-234178" defTabSz="780593" eaLnBrk="0" hangingPunct="0">
              <a:spcBef>
                <a:spcPct val="30000"/>
              </a:spcBef>
              <a:defRPr sz="1200">
                <a:solidFill>
                  <a:schemeClr val="tx1"/>
                </a:solidFill>
                <a:latin typeface="Times New Roman" pitchFamily="18" charset="0"/>
              </a:defRPr>
            </a:lvl3pPr>
            <a:lvl4pPr marL="1639245" indent="-234178" defTabSz="780593" eaLnBrk="0" hangingPunct="0">
              <a:spcBef>
                <a:spcPct val="30000"/>
              </a:spcBef>
              <a:defRPr sz="1200">
                <a:solidFill>
                  <a:schemeClr val="tx1"/>
                </a:solidFill>
                <a:latin typeface="Times New Roman" pitchFamily="18" charset="0"/>
              </a:defRPr>
            </a:lvl4pPr>
            <a:lvl5pPr marL="2107601" indent="-234178" defTabSz="780593" eaLnBrk="0" hangingPunct="0">
              <a:spcBef>
                <a:spcPct val="30000"/>
              </a:spcBef>
              <a:defRPr sz="1200">
                <a:solidFill>
                  <a:schemeClr val="tx1"/>
                </a:solidFill>
                <a:latin typeface="Times New Roman" pitchFamily="18" charset="0"/>
              </a:defRPr>
            </a:lvl5pPr>
            <a:lvl6pPr marL="2575956" indent="-234178" defTabSz="780593" eaLnBrk="0" fontAlgn="base" hangingPunct="0">
              <a:spcBef>
                <a:spcPct val="30000"/>
              </a:spcBef>
              <a:spcAft>
                <a:spcPct val="0"/>
              </a:spcAft>
              <a:defRPr sz="1200">
                <a:solidFill>
                  <a:schemeClr val="tx1"/>
                </a:solidFill>
                <a:latin typeface="Times New Roman" pitchFamily="18" charset="0"/>
              </a:defRPr>
            </a:lvl6pPr>
            <a:lvl7pPr marL="3044312" indent="-234178" defTabSz="780593" eaLnBrk="0" fontAlgn="base" hangingPunct="0">
              <a:spcBef>
                <a:spcPct val="30000"/>
              </a:spcBef>
              <a:spcAft>
                <a:spcPct val="0"/>
              </a:spcAft>
              <a:defRPr sz="1200">
                <a:solidFill>
                  <a:schemeClr val="tx1"/>
                </a:solidFill>
                <a:latin typeface="Times New Roman" pitchFamily="18" charset="0"/>
              </a:defRPr>
            </a:lvl7pPr>
            <a:lvl8pPr marL="3512668" indent="-234178" defTabSz="780593" eaLnBrk="0" fontAlgn="base" hangingPunct="0">
              <a:spcBef>
                <a:spcPct val="30000"/>
              </a:spcBef>
              <a:spcAft>
                <a:spcPct val="0"/>
              </a:spcAft>
              <a:defRPr sz="1200">
                <a:solidFill>
                  <a:schemeClr val="tx1"/>
                </a:solidFill>
                <a:latin typeface="Times New Roman" pitchFamily="18" charset="0"/>
              </a:defRPr>
            </a:lvl8pPr>
            <a:lvl9pPr marL="3981023" indent="-234178" defTabSz="780593"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dirty="0"/>
              <a:t>2015 C-School CU Presentation</a:t>
            </a:r>
          </a:p>
        </p:txBody>
      </p:sp>
      <p:sp>
        <p:nvSpPr>
          <p:cNvPr id="60418" name="Rectangle 5">
            <a:extLst>
              <a:ext uri="{FF2B5EF4-FFF2-40B4-BE49-F238E27FC236}">
                <a16:creationId xmlns:a16="http://schemas.microsoft.com/office/drawing/2014/main" id="{DD08C7EC-AC77-4605-AE03-7BF0628527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9463">
              <a:spcBef>
                <a:spcPct val="30000"/>
              </a:spcBef>
              <a:defRPr sz="1200">
                <a:solidFill>
                  <a:schemeClr val="tx1"/>
                </a:solidFill>
                <a:latin typeface="Times New Roman" panose="02020603050405020304" pitchFamily="18" charset="0"/>
              </a:defRPr>
            </a:lvl1pPr>
            <a:lvl2pPr marL="760413" indent="-292100" defTabSz="779463">
              <a:spcBef>
                <a:spcPct val="30000"/>
              </a:spcBef>
              <a:defRPr sz="1200">
                <a:solidFill>
                  <a:schemeClr val="tx1"/>
                </a:solidFill>
                <a:latin typeface="Times New Roman" panose="02020603050405020304" pitchFamily="18" charset="0"/>
              </a:defRPr>
            </a:lvl2pPr>
            <a:lvl3pPr marL="1169988" indent="-233363" defTabSz="779463">
              <a:spcBef>
                <a:spcPct val="30000"/>
              </a:spcBef>
              <a:defRPr sz="1200">
                <a:solidFill>
                  <a:schemeClr val="tx1"/>
                </a:solidFill>
                <a:latin typeface="Times New Roman" panose="02020603050405020304" pitchFamily="18" charset="0"/>
              </a:defRPr>
            </a:lvl3pPr>
            <a:lvl4pPr marL="1638300" indent="-233363" defTabSz="779463">
              <a:spcBef>
                <a:spcPct val="30000"/>
              </a:spcBef>
              <a:defRPr sz="1200">
                <a:solidFill>
                  <a:schemeClr val="tx1"/>
                </a:solidFill>
                <a:latin typeface="Times New Roman" panose="02020603050405020304" pitchFamily="18" charset="0"/>
              </a:defRPr>
            </a:lvl4pPr>
            <a:lvl5pPr marL="2106613" indent="-233363" defTabSz="779463">
              <a:spcBef>
                <a:spcPct val="30000"/>
              </a:spcBef>
              <a:defRPr sz="1200">
                <a:solidFill>
                  <a:schemeClr val="tx1"/>
                </a:solidFill>
                <a:latin typeface="Times New Roman" panose="02020603050405020304" pitchFamily="18" charset="0"/>
              </a:defRPr>
            </a:lvl5pPr>
            <a:lvl6pPr marL="2563813" indent="-233363" defTabSz="779463" eaLnBrk="0" fontAlgn="base" hangingPunct="0">
              <a:spcBef>
                <a:spcPct val="30000"/>
              </a:spcBef>
              <a:spcAft>
                <a:spcPct val="0"/>
              </a:spcAft>
              <a:defRPr sz="1200">
                <a:solidFill>
                  <a:schemeClr val="tx1"/>
                </a:solidFill>
                <a:latin typeface="Times New Roman" panose="02020603050405020304" pitchFamily="18" charset="0"/>
              </a:defRPr>
            </a:lvl6pPr>
            <a:lvl7pPr marL="3021013" indent="-233363" defTabSz="779463" eaLnBrk="0" fontAlgn="base" hangingPunct="0">
              <a:spcBef>
                <a:spcPct val="30000"/>
              </a:spcBef>
              <a:spcAft>
                <a:spcPct val="0"/>
              </a:spcAft>
              <a:defRPr sz="1200">
                <a:solidFill>
                  <a:schemeClr val="tx1"/>
                </a:solidFill>
                <a:latin typeface="Times New Roman" panose="02020603050405020304" pitchFamily="18" charset="0"/>
              </a:defRPr>
            </a:lvl7pPr>
            <a:lvl8pPr marL="3478213" indent="-233363" defTabSz="779463" eaLnBrk="0" fontAlgn="base" hangingPunct="0">
              <a:spcBef>
                <a:spcPct val="30000"/>
              </a:spcBef>
              <a:spcAft>
                <a:spcPct val="0"/>
              </a:spcAft>
              <a:defRPr sz="1200">
                <a:solidFill>
                  <a:schemeClr val="tx1"/>
                </a:solidFill>
                <a:latin typeface="Times New Roman" panose="02020603050405020304" pitchFamily="18" charset="0"/>
              </a:defRPr>
            </a:lvl8pPr>
            <a:lvl9pPr marL="3935413" indent="-233363" defTabSz="7794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73E420-439A-463F-972E-63D193843EDE}" type="slidenum">
              <a:rPr lang="en-US" altLang="en-US" sz="1000"/>
              <a:pPr>
                <a:spcBef>
                  <a:spcPct val="0"/>
                </a:spcBef>
              </a:pPr>
              <a:t>58</a:t>
            </a:fld>
            <a:endParaRPr lang="en-US" altLang="en-US" sz="1000"/>
          </a:p>
        </p:txBody>
      </p:sp>
      <p:sp>
        <p:nvSpPr>
          <p:cNvPr id="60419" name="Rectangle 2">
            <a:extLst>
              <a:ext uri="{FF2B5EF4-FFF2-40B4-BE49-F238E27FC236}">
                <a16:creationId xmlns:a16="http://schemas.microsoft.com/office/drawing/2014/main" id="{27E8E315-0723-44DF-887D-C989ACCBFDBF}"/>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F765E808-58A0-4551-A251-961DE0D74A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96010269-AF31-4B28-A0A6-9C2BDA12EAB8}"/>
              </a:ext>
            </a:extLst>
          </p:cNvPr>
          <p:cNvSpPr>
            <a:spLocks noGrp="1" noRot="1" noChangeAspect="1" noChangeArrowheads="1" noTextEdit="1"/>
          </p:cNvSpPr>
          <p:nvPr>
            <p:ph type="sldImg"/>
          </p:nvPr>
        </p:nvSpPr>
        <p:spPr>
          <a:ln/>
        </p:spPr>
      </p:sp>
      <p:sp>
        <p:nvSpPr>
          <p:cNvPr id="110594" name="Notes Placeholder 2">
            <a:extLst>
              <a:ext uri="{FF2B5EF4-FFF2-40B4-BE49-F238E27FC236}">
                <a16:creationId xmlns:a16="http://schemas.microsoft.com/office/drawing/2014/main" id="{9C7F0D9F-4979-42A5-8B13-E3F4576D83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Footer Placeholder 3">
            <a:extLst>
              <a:ext uri="{FF2B5EF4-FFF2-40B4-BE49-F238E27FC236}">
                <a16:creationId xmlns:a16="http://schemas.microsoft.com/office/drawing/2014/main" id="{3BEED865-9DE1-4D07-AC94-59240998C3A4}"/>
              </a:ext>
            </a:extLst>
          </p:cNvPr>
          <p:cNvSpPr>
            <a:spLocks noGrp="1"/>
          </p:cNvSpPr>
          <p:nvPr>
            <p:ph type="ftr" sz="quarter" idx="4"/>
          </p:nvPr>
        </p:nvSpPr>
        <p:spPr/>
        <p:txBody>
          <a:bodyPr/>
          <a:lstStyle/>
          <a:p>
            <a:pPr>
              <a:defRPr/>
            </a:pPr>
            <a:r>
              <a:rPr lang="en-US"/>
              <a:t>2020 C-School CU Presentation</a:t>
            </a:r>
          </a:p>
        </p:txBody>
      </p:sp>
      <p:sp>
        <p:nvSpPr>
          <p:cNvPr id="110596" name="Slide Number Placeholder 4">
            <a:extLst>
              <a:ext uri="{FF2B5EF4-FFF2-40B4-BE49-F238E27FC236}">
                <a16:creationId xmlns:a16="http://schemas.microsoft.com/office/drawing/2014/main" id="{B8D303AB-A48C-49A8-B55A-009E2EF35E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Verdana" panose="020B0604030504040204" pitchFamily="34" charset="0"/>
                <a:cs typeface="Arial" panose="020B0604020202020204" pitchFamily="34" charset="0"/>
              </a:defRPr>
            </a:lvl1pPr>
            <a:lvl2pPr marL="742950" indent="-285750" defTabSz="762000">
              <a:defRPr sz="2400">
                <a:solidFill>
                  <a:schemeClr val="tx1"/>
                </a:solidFill>
                <a:latin typeface="Verdana" panose="020B0604030504040204" pitchFamily="34" charset="0"/>
                <a:cs typeface="Arial" panose="020B0604020202020204" pitchFamily="34" charset="0"/>
              </a:defRPr>
            </a:lvl2pPr>
            <a:lvl3pPr marL="1143000" indent="-228600" defTabSz="762000">
              <a:defRPr sz="2400">
                <a:solidFill>
                  <a:schemeClr val="tx1"/>
                </a:solidFill>
                <a:latin typeface="Verdana" panose="020B0604030504040204" pitchFamily="34" charset="0"/>
                <a:cs typeface="Arial" panose="020B0604020202020204" pitchFamily="34" charset="0"/>
              </a:defRPr>
            </a:lvl3pPr>
            <a:lvl4pPr marL="1600200" indent="-228600" defTabSz="762000">
              <a:defRPr sz="2400">
                <a:solidFill>
                  <a:schemeClr val="tx1"/>
                </a:solidFill>
                <a:latin typeface="Verdana" panose="020B0604030504040204" pitchFamily="34" charset="0"/>
                <a:cs typeface="Arial" panose="020B0604020202020204" pitchFamily="34" charset="0"/>
              </a:defRPr>
            </a:lvl4pPr>
            <a:lvl5pPr marL="2057400" indent="-228600" defTabSz="762000">
              <a:defRPr sz="2400">
                <a:solidFill>
                  <a:schemeClr val="tx1"/>
                </a:solidFill>
                <a:latin typeface="Verdana" panose="020B0604030504040204" pitchFamily="34"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5763A84C-3F15-4E14-867E-36B515BDF686}" type="slidenum">
              <a:rPr lang="en-US" altLang="en-US" sz="1000">
                <a:latin typeface="Times New Roman" panose="02020603050405020304" pitchFamily="18" charset="0"/>
              </a:rPr>
              <a:pPr/>
              <a:t>59</a:t>
            </a:fld>
            <a:endParaRPr lang="en-US" altLang="en-US" sz="100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3CF90547-2FD1-4CCD-87F8-833821EB8754}"/>
              </a:ext>
            </a:extLst>
          </p:cNvPr>
          <p:cNvSpPr>
            <a:spLocks noGrp="1" noRot="1" noChangeAspect="1" noChangeArrowheads="1" noTextEdit="1"/>
          </p:cNvSpPr>
          <p:nvPr>
            <p:ph type="sldImg"/>
          </p:nvPr>
        </p:nvSpPr>
        <p:spPr>
          <a:ln/>
        </p:spPr>
      </p:sp>
      <p:sp>
        <p:nvSpPr>
          <p:cNvPr id="63490" name="Notes Placeholder 2">
            <a:extLst>
              <a:ext uri="{FF2B5EF4-FFF2-40B4-BE49-F238E27FC236}">
                <a16:creationId xmlns:a16="http://schemas.microsoft.com/office/drawing/2014/main" id="{5AD654A1-F2FD-40DC-BF6A-6D5EEC62D7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Footer Placeholder 3">
            <a:extLst>
              <a:ext uri="{FF2B5EF4-FFF2-40B4-BE49-F238E27FC236}">
                <a16:creationId xmlns:a16="http://schemas.microsoft.com/office/drawing/2014/main" id="{9BBA1587-EE7F-45E1-A289-511824AFDFCC}"/>
              </a:ext>
            </a:extLst>
          </p:cNvPr>
          <p:cNvSpPr>
            <a:spLocks noGrp="1"/>
          </p:cNvSpPr>
          <p:nvPr>
            <p:ph type="ftr" sz="quarter" idx="4"/>
          </p:nvPr>
        </p:nvSpPr>
        <p:spPr/>
        <p:txBody>
          <a:bodyPr/>
          <a:lstStyle/>
          <a:p>
            <a:pPr>
              <a:defRPr/>
            </a:pPr>
            <a:r>
              <a:rPr lang="en-US"/>
              <a:t>2020 C-School CU Presentation</a:t>
            </a:r>
          </a:p>
        </p:txBody>
      </p:sp>
      <p:sp>
        <p:nvSpPr>
          <p:cNvPr id="63492" name="Slide Number Placeholder 4">
            <a:extLst>
              <a:ext uri="{FF2B5EF4-FFF2-40B4-BE49-F238E27FC236}">
                <a16:creationId xmlns:a16="http://schemas.microsoft.com/office/drawing/2014/main" id="{390AEFC6-08FA-4CD5-85AD-57DA155DAD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Verdana" panose="020B0604030504040204" pitchFamily="34" charset="0"/>
                <a:cs typeface="Arial" panose="020B0604020202020204" pitchFamily="34" charset="0"/>
              </a:defRPr>
            </a:lvl1pPr>
            <a:lvl2pPr marL="742950" indent="-285750" defTabSz="762000">
              <a:defRPr sz="2400">
                <a:solidFill>
                  <a:schemeClr val="tx1"/>
                </a:solidFill>
                <a:latin typeface="Verdana" panose="020B0604030504040204" pitchFamily="34" charset="0"/>
                <a:cs typeface="Arial" panose="020B0604020202020204" pitchFamily="34" charset="0"/>
              </a:defRPr>
            </a:lvl2pPr>
            <a:lvl3pPr marL="1143000" indent="-228600" defTabSz="762000">
              <a:defRPr sz="2400">
                <a:solidFill>
                  <a:schemeClr val="tx1"/>
                </a:solidFill>
                <a:latin typeface="Verdana" panose="020B0604030504040204" pitchFamily="34" charset="0"/>
                <a:cs typeface="Arial" panose="020B0604020202020204" pitchFamily="34" charset="0"/>
              </a:defRPr>
            </a:lvl3pPr>
            <a:lvl4pPr marL="1600200" indent="-228600" defTabSz="762000">
              <a:defRPr sz="2400">
                <a:solidFill>
                  <a:schemeClr val="tx1"/>
                </a:solidFill>
                <a:latin typeface="Verdana" panose="020B0604030504040204" pitchFamily="34" charset="0"/>
                <a:cs typeface="Arial" panose="020B0604020202020204" pitchFamily="34" charset="0"/>
              </a:defRPr>
            </a:lvl4pPr>
            <a:lvl5pPr marL="2057400" indent="-228600" defTabSz="762000">
              <a:defRPr sz="2400">
                <a:solidFill>
                  <a:schemeClr val="tx1"/>
                </a:solidFill>
                <a:latin typeface="Verdana" panose="020B0604030504040204" pitchFamily="34"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27DDBA92-1DC2-481B-9EFD-ED519542655C}" type="slidenum">
              <a:rPr lang="en-US" altLang="en-US" sz="1000">
                <a:latin typeface="Times New Roman" panose="02020603050405020304" pitchFamily="18" charset="0"/>
              </a:rPr>
              <a:pPr/>
              <a:t>60</a:t>
            </a:fld>
            <a:endParaRPr lang="en-US" altLang="en-US" sz="1000">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30BFD59C-27DF-46F9-B774-DA97704D03AE}"/>
              </a:ext>
            </a:extLst>
          </p:cNvPr>
          <p:cNvSpPr>
            <a:spLocks noGrp="1" noRot="1" noChangeAspect="1" noChangeArrowheads="1" noTextEdit="1"/>
          </p:cNvSpPr>
          <p:nvPr>
            <p:ph type="sldImg"/>
          </p:nvPr>
        </p:nvSpPr>
        <p:spPr>
          <a:ln/>
        </p:spPr>
      </p:sp>
      <p:sp>
        <p:nvSpPr>
          <p:cNvPr id="111618" name="Notes Placeholder 2">
            <a:extLst>
              <a:ext uri="{FF2B5EF4-FFF2-40B4-BE49-F238E27FC236}">
                <a16:creationId xmlns:a16="http://schemas.microsoft.com/office/drawing/2014/main" id="{7307640B-F013-4171-8A5A-3AF5C60112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Footer Placeholder 3">
            <a:extLst>
              <a:ext uri="{FF2B5EF4-FFF2-40B4-BE49-F238E27FC236}">
                <a16:creationId xmlns:a16="http://schemas.microsoft.com/office/drawing/2014/main" id="{921A9D86-1214-4FE8-B964-1A195E10E4F5}"/>
              </a:ext>
            </a:extLst>
          </p:cNvPr>
          <p:cNvSpPr>
            <a:spLocks noGrp="1"/>
          </p:cNvSpPr>
          <p:nvPr>
            <p:ph type="ftr" sz="quarter" idx="4"/>
          </p:nvPr>
        </p:nvSpPr>
        <p:spPr/>
        <p:txBody>
          <a:bodyPr/>
          <a:lstStyle/>
          <a:p>
            <a:pPr>
              <a:defRPr/>
            </a:pPr>
            <a:r>
              <a:rPr lang="en-US"/>
              <a:t>2020 C-School CU Presentation</a:t>
            </a:r>
          </a:p>
        </p:txBody>
      </p:sp>
      <p:sp>
        <p:nvSpPr>
          <p:cNvPr id="111620" name="Slide Number Placeholder 4">
            <a:extLst>
              <a:ext uri="{FF2B5EF4-FFF2-40B4-BE49-F238E27FC236}">
                <a16:creationId xmlns:a16="http://schemas.microsoft.com/office/drawing/2014/main" id="{33076121-1F7E-4C99-997D-1CE2CCD386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Verdana" panose="020B0604030504040204" pitchFamily="34" charset="0"/>
                <a:cs typeface="Arial" panose="020B0604020202020204" pitchFamily="34" charset="0"/>
              </a:defRPr>
            </a:lvl1pPr>
            <a:lvl2pPr marL="742950" indent="-285750" defTabSz="762000">
              <a:defRPr sz="2400">
                <a:solidFill>
                  <a:schemeClr val="tx1"/>
                </a:solidFill>
                <a:latin typeface="Verdana" panose="020B0604030504040204" pitchFamily="34" charset="0"/>
                <a:cs typeface="Arial" panose="020B0604020202020204" pitchFamily="34" charset="0"/>
              </a:defRPr>
            </a:lvl2pPr>
            <a:lvl3pPr marL="1143000" indent="-228600" defTabSz="762000">
              <a:defRPr sz="2400">
                <a:solidFill>
                  <a:schemeClr val="tx1"/>
                </a:solidFill>
                <a:latin typeface="Verdana" panose="020B0604030504040204" pitchFamily="34" charset="0"/>
                <a:cs typeface="Arial" panose="020B0604020202020204" pitchFamily="34" charset="0"/>
              </a:defRPr>
            </a:lvl3pPr>
            <a:lvl4pPr marL="1600200" indent="-228600" defTabSz="762000">
              <a:defRPr sz="2400">
                <a:solidFill>
                  <a:schemeClr val="tx1"/>
                </a:solidFill>
                <a:latin typeface="Verdana" panose="020B0604030504040204" pitchFamily="34" charset="0"/>
                <a:cs typeface="Arial" panose="020B0604020202020204" pitchFamily="34" charset="0"/>
              </a:defRPr>
            </a:lvl4pPr>
            <a:lvl5pPr marL="2057400" indent="-228600" defTabSz="762000">
              <a:defRPr sz="2400">
                <a:solidFill>
                  <a:schemeClr val="tx1"/>
                </a:solidFill>
                <a:latin typeface="Verdana" panose="020B0604030504040204" pitchFamily="34" charset="0"/>
                <a:cs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FBD57066-8CD0-4622-90F9-41B12F30419D}" type="slidenum">
              <a:rPr lang="en-US" altLang="en-US" sz="1000">
                <a:latin typeface="Times New Roman" panose="02020603050405020304" pitchFamily="18" charset="0"/>
              </a:rPr>
              <a:pPr/>
              <a:t>61</a:t>
            </a:fld>
            <a:endParaRPr lang="en-US" altLang="en-US" sz="1000">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4">
            <a:extLst>
              <a:ext uri="{FF2B5EF4-FFF2-40B4-BE49-F238E27FC236}">
                <a16:creationId xmlns:a16="http://schemas.microsoft.com/office/drawing/2014/main" id="{E9823742-687F-402E-BCC7-DAB981803E40}"/>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27650" name="Rectangle 5">
            <a:extLst>
              <a:ext uri="{FF2B5EF4-FFF2-40B4-BE49-F238E27FC236}">
                <a16:creationId xmlns:a16="http://schemas.microsoft.com/office/drawing/2014/main" id="{3FF90909-1B4A-4021-A222-870D5A83BF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B2071C-61C5-475A-94F4-3A878E502526}" type="slidenum">
              <a:rPr lang="en-US" altLang="en-US" sz="1000"/>
              <a:pPr>
                <a:spcBef>
                  <a:spcPct val="0"/>
                </a:spcBef>
              </a:pPr>
              <a:t>62</a:t>
            </a:fld>
            <a:endParaRPr lang="en-US" altLang="en-US" sz="1000"/>
          </a:p>
        </p:txBody>
      </p:sp>
      <p:sp>
        <p:nvSpPr>
          <p:cNvPr id="27651" name="Rectangle 2">
            <a:extLst>
              <a:ext uri="{FF2B5EF4-FFF2-40B4-BE49-F238E27FC236}">
                <a16:creationId xmlns:a16="http://schemas.microsoft.com/office/drawing/2014/main" id="{81153166-6C32-4519-A576-2B7A861D6098}"/>
              </a:ext>
            </a:extLst>
          </p:cNvPr>
          <p:cNvSpPr>
            <a:spLocks noGrp="1" noRot="1" noChangeAspect="1" noChangeArrowheads="1" noTextEdit="1"/>
          </p:cNvSpPr>
          <p:nvPr>
            <p:ph type="sldImg"/>
          </p:nvPr>
        </p:nvSpPr>
        <p:spPr>
          <a:solidFill>
            <a:srgbClr val="FFFFFF"/>
          </a:solidFill>
          <a:ln/>
        </p:spPr>
      </p:sp>
      <p:sp>
        <p:nvSpPr>
          <p:cNvPr id="27652" name="Rectangle 3">
            <a:extLst>
              <a:ext uri="{FF2B5EF4-FFF2-40B4-BE49-F238E27FC236}">
                <a16:creationId xmlns:a16="http://schemas.microsoft.com/office/drawing/2014/main" id="{E355290E-8B5D-4B95-8B0C-624D644035A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a:extLst>
              <a:ext uri="{FF2B5EF4-FFF2-40B4-BE49-F238E27FC236}">
                <a16:creationId xmlns:a16="http://schemas.microsoft.com/office/drawing/2014/main" id="{F0959CCC-9D06-4F61-9E80-6C7D58B4A0F8}"/>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29698" name="Rectangle 5">
            <a:extLst>
              <a:ext uri="{FF2B5EF4-FFF2-40B4-BE49-F238E27FC236}">
                <a16:creationId xmlns:a16="http://schemas.microsoft.com/office/drawing/2014/main" id="{999C5CC0-DC62-4F26-83A3-EFB93F094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3AA74F-EF13-4778-B9A0-24F2CC6E3533}" type="slidenum">
              <a:rPr lang="en-US" altLang="en-US" sz="1000"/>
              <a:pPr>
                <a:spcBef>
                  <a:spcPct val="0"/>
                </a:spcBef>
              </a:pPr>
              <a:t>63</a:t>
            </a:fld>
            <a:endParaRPr lang="en-US" altLang="en-US" sz="1000"/>
          </a:p>
        </p:txBody>
      </p:sp>
      <p:sp>
        <p:nvSpPr>
          <p:cNvPr id="29699" name="Rectangle 1026">
            <a:extLst>
              <a:ext uri="{FF2B5EF4-FFF2-40B4-BE49-F238E27FC236}">
                <a16:creationId xmlns:a16="http://schemas.microsoft.com/office/drawing/2014/main" id="{FC7F0DE6-DC22-4F9F-A5D0-2E69177A20CF}"/>
              </a:ext>
            </a:extLst>
          </p:cNvPr>
          <p:cNvSpPr>
            <a:spLocks noGrp="1" noRot="1" noChangeAspect="1" noChangeArrowheads="1" noTextEdit="1"/>
          </p:cNvSpPr>
          <p:nvPr>
            <p:ph type="sldImg"/>
          </p:nvPr>
        </p:nvSpPr>
        <p:spPr>
          <a:ln/>
        </p:spPr>
      </p:sp>
      <p:sp>
        <p:nvSpPr>
          <p:cNvPr id="29700" name="Rectangle 1027">
            <a:extLst>
              <a:ext uri="{FF2B5EF4-FFF2-40B4-BE49-F238E27FC236}">
                <a16:creationId xmlns:a16="http://schemas.microsoft.com/office/drawing/2014/main" id="{DABB1018-A666-447A-9166-057E867A0A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A5EDA68B-3317-4622-9153-3424FBE7B686}"/>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31746" name="Rectangle 5">
            <a:extLst>
              <a:ext uri="{FF2B5EF4-FFF2-40B4-BE49-F238E27FC236}">
                <a16:creationId xmlns:a16="http://schemas.microsoft.com/office/drawing/2014/main" id="{3A34FAD2-68A7-42A9-A35F-495665A2A7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82092D-CEA9-4D08-A45B-403BAD5B579F}" type="slidenum">
              <a:rPr lang="en-US" altLang="en-US" sz="1000"/>
              <a:pPr>
                <a:spcBef>
                  <a:spcPct val="0"/>
                </a:spcBef>
              </a:pPr>
              <a:t>64</a:t>
            </a:fld>
            <a:endParaRPr lang="en-US" altLang="en-US" sz="1000"/>
          </a:p>
        </p:txBody>
      </p:sp>
      <p:sp>
        <p:nvSpPr>
          <p:cNvPr id="31747" name="Rectangle 2">
            <a:extLst>
              <a:ext uri="{FF2B5EF4-FFF2-40B4-BE49-F238E27FC236}">
                <a16:creationId xmlns:a16="http://schemas.microsoft.com/office/drawing/2014/main" id="{23FF781D-7F2C-46A2-8B51-96AB7D0F0D68}"/>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1E86C35B-626B-4372-9ADF-E970FF75EB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E079F3EE-10A8-4E60-A0BE-3233B02360A5}"/>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33794" name="Rectangle 5">
            <a:extLst>
              <a:ext uri="{FF2B5EF4-FFF2-40B4-BE49-F238E27FC236}">
                <a16:creationId xmlns:a16="http://schemas.microsoft.com/office/drawing/2014/main" id="{CB6EDA77-1B36-4E98-BC74-6858EAFF63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121663-311B-4E80-9C77-DAE291881812}" type="slidenum">
              <a:rPr lang="en-US" altLang="en-US" sz="1000"/>
              <a:pPr>
                <a:spcBef>
                  <a:spcPct val="0"/>
                </a:spcBef>
              </a:pPr>
              <a:t>65</a:t>
            </a:fld>
            <a:endParaRPr lang="en-US" altLang="en-US" sz="1000"/>
          </a:p>
        </p:txBody>
      </p:sp>
      <p:sp>
        <p:nvSpPr>
          <p:cNvPr id="33795" name="Rectangle 2">
            <a:extLst>
              <a:ext uri="{FF2B5EF4-FFF2-40B4-BE49-F238E27FC236}">
                <a16:creationId xmlns:a16="http://schemas.microsoft.com/office/drawing/2014/main" id="{D674EF57-B224-45C9-88FC-0F052B13ABC8}"/>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24DE7533-727F-47F5-B72A-96A0EB613D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95A3A95C-EDA3-47FD-AEEB-790ED356F2AE}"/>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35842" name="Rectangle 5">
            <a:extLst>
              <a:ext uri="{FF2B5EF4-FFF2-40B4-BE49-F238E27FC236}">
                <a16:creationId xmlns:a16="http://schemas.microsoft.com/office/drawing/2014/main" id="{9654349B-20E4-402B-8D18-A48702DFAD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B6EE33-A9B2-43FD-947F-FE186C2CF76B}" type="slidenum">
              <a:rPr lang="en-US" altLang="en-US" sz="1000"/>
              <a:pPr>
                <a:spcBef>
                  <a:spcPct val="0"/>
                </a:spcBef>
              </a:pPr>
              <a:t>66</a:t>
            </a:fld>
            <a:endParaRPr lang="en-US" altLang="en-US" sz="1000"/>
          </a:p>
        </p:txBody>
      </p:sp>
      <p:sp>
        <p:nvSpPr>
          <p:cNvPr id="35843" name="Rectangle 2">
            <a:extLst>
              <a:ext uri="{FF2B5EF4-FFF2-40B4-BE49-F238E27FC236}">
                <a16:creationId xmlns:a16="http://schemas.microsoft.com/office/drawing/2014/main" id="{1940376F-15BE-483A-A8F2-452AAA8BF65B}"/>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3A84E092-802E-46AE-9F9F-AC4C3F9F89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F99F046-CA99-4446-BBD2-3DD8A05126AA}"/>
              </a:ext>
            </a:extLst>
          </p:cNvPr>
          <p:cNvSpPr>
            <a:spLocks noGrp="1" noRot="1" noChangeAspect="1" noChangeArrowheads="1" noTextEdit="1"/>
          </p:cNvSpPr>
          <p:nvPr>
            <p:ph type="sldImg"/>
          </p:nvPr>
        </p:nvSpPr>
        <p:spPr>
          <a:xfrm>
            <a:off x="350838" y="692150"/>
            <a:ext cx="6159500" cy="3465513"/>
          </a:xfrm>
          <a:ln/>
        </p:spPr>
      </p:sp>
      <p:sp>
        <p:nvSpPr>
          <p:cNvPr id="19458" name="Rectangle 3">
            <a:extLst>
              <a:ext uri="{FF2B5EF4-FFF2-40B4-BE49-F238E27FC236}">
                <a16:creationId xmlns:a16="http://schemas.microsoft.com/office/drawing/2014/main" id="{A1F92000-8A2F-4776-8F10-32C6DAC29F32}"/>
              </a:ext>
            </a:extLst>
          </p:cNvPr>
          <p:cNvSpPr>
            <a:spLocks noGrp="1" noChangeArrowheads="1"/>
          </p:cNvSpPr>
          <p:nvPr>
            <p:ph type="body" idx="1"/>
          </p:nvPr>
        </p:nvSpPr>
        <p:spPr>
          <a:xfrm>
            <a:off x="685800" y="4389438"/>
            <a:ext cx="5486400"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The way its supposed to work is that the letter of the support file label identifies the support file and then there is supposed to be a location labelled in the file with a number.  So if you have a support file "A" you may have 5 objects/locations identified in the file and their support file labels would be "A1", "A2", "A3".....</a:t>
            </a:r>
            <a:br>
              <a:rPr lang="en-US" altLang="en-US">
                <a:latin typeface="Times New Roman" panose="02020603050405020304" pitchFamily="18" charset="0"/>
              </a:rPr>
            </a:br>
            <a:endParaRPr lang="en-US" altLang="en-US">
              <a:latin typeface="Times New Roman" panose="02020603050405020304" pitchFamily="18" charset="0"/>
            </a:endParaRPr>
          </a:p>
        </p:txBody>
      </p:sp>
    </p:spTree>
    <p:extLst>
      <p:ext uri="{BB962C8B-B14F-4D97-AF65-F5344CB8AC3E}">
        <p14:creationId xmlns:p14="http://schemas.microsoft.com/office/powerpoint/2010/main" val="4000491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5395DA87-8DC3-41D3-A5D7-8645C048F0BF}"/>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37890" name="Rectangle 5">
            <a:extLst>
              <a:ext uri="{FF2B5EF4-FFF2-40B4-BE49-F238E27FC236}">
                <a16:creationId xmlns:a16="http://schemas.microsoft.com/office/drawing/2014/main" id="{52D59FEE-B1D6-411B-994C-7E3DC4658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C88E66-AED2-4312-9187-FCF5FC268185}" type="slidenum">
              <a:rPr lang="en-US" altLang="en-US" sz="1000"/>
              <a:pPr>
                <a:spcBef>
                  <a:spcPct val="0"/>
                </a:spcBef>
              </a:pPr>
              <a:t>67</a:t>
            </a:fld>
            <a:endParaRPr lang="en-US" altLang="en-US" sz="1000"/>
          </a:p>
        </p:txBody>
      </p:sp>
      <p:sp>
        <p:nvSpPr>
          <p:cNvPr id="37891" name="Rectangle 2">
            <a:extLst>
              <a:ext uri="{FF2B5EF4-FFF2-40B4-BE49-F238E27FC236}">
                <a16:creationId xmlns:a16="http://schemas.microsoft.com/office/drawing/2014/main" id="{F4F86278-2106-48B7-B505-8F325C021342}"/>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01813660-6AE9-484F-AE0C-B5995B2E06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1A620BF9-34C0-4A99-8935-855AD3BD5B84}"/>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39938" name="Rectangle 5">
            <a:extLst>
              <a:ext uri="{FF2B5EF4-FFF2-40B4-BE49-F238E27FC236}">
                <a16:creationId xmlns:a16="http://schemas.microsoft.com/office/drawing/2014/main" id="{4DE0C3FF-7EE2-488D-A49F-66CF6294A5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B5C3BC-5DDC-4CEC-8317-5DFB66F14A93}" type="slidenum">
              <a:rPr lang="en-US" altLang="en-US" sz="1000"/>
              <a:pPr>
                <a:spcBef>
                  <a:spcPct val="0"/>
                </a:spcBef>
              </a:pPr>
              <a:t>68</a:t>
            </a:fld>
            <a:endParaRPr lang="en-US" altLang="en-US" sz="1000"/>
          </a:p>
        </p:txBody>
      </p:sp>
      <p:sp>
        <p:nvSpPr>
          <p:cNvPr id="39939" name="Rectangle 2">
            <a:extLst>
              <a:ext uri="{FF2B5EF4-FFF2-40B4-BE49-F238E27FC236}">
                <a16:creationId xmlns:a16="http://schemas.microsoft.com/office/drawing/2014/main" id="{FF8272DC-7922-4334-8DB6-7D40165ECE75}"/>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72ED4508-0422-4699-A42E-314BFD8930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1B30E07B-4D0A-4E9C-9A3B-3069C57DB1E2}"/>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41986" name="Rectangle 5">
            <a:extLst>
              <a:ext uri="{FF2B5EF4-FFF2-40B4-BE49-F238E27FC236}">
                <a16:creationId xmlns:a16="http://schemas.microsoft.com/office/drawing/2014/main" id="{E69903A9-B85F-4412-B827-DB620BFB9A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F9DFD8-3522-402B-A2F3-B0D628822B05}" type="slidenum">
              <a:rPr lang="en-US" altLang="en-US" sz="1000"/>
              <a:pPr>
                <a:spcBef>
                  <a:spcPct val="0"/>
                </a:spcBef>
              </a:pPr>
              <a:t>69</a:t>
            </a:fld>
            <a:endParaRPr lang="en-US" altLang="en-US" sz="1000"/>
          </a:p>
        </p:txBody>
      </p:sp>
      <p:sp>
        <p:nvSpPr>
          <p:cNvPr id="41987" name="Rectangle 2">
            <a:extLst>
              <a:ext uri="{FF2B5EF4-FFF2-40B4-BE49-F238E27FC236}">
                <a16:creationId xmlns:a16="http://schemas.microsoft.com/office/drawing/2014/main" id="{93EACCAB-C571-4274-9A7F-60F80FAE730E}"/>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C424360-B0FE-42E2-BE65-F7999B9853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4">
            <a:extLst>
              <a:ext uri="{FF2B5EF4-FFF2-40B4-BE49-F238E27FC236}">
                <a16:creationId xmlns:a16="http://schemas.microsoft.com/office/drawing/2014/main" id="{413F9C69-7461-4BFE-AA8B-C9E203D3DDCD}"/>
              </a:ext>
            </a:extLst>
          </p:cNvPr>
          <p:cNvSpPr txBox="1">
            <a:spLocks noGrp="1" noChangeArrowheads="1"/>
          </p:cNvSpPr>
          <p:nvPr/>
        </p:nvSpPr>
        <p:spPr bwMode="auto">
          <a:xfrm>
            <a:off x="0" y="877728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000" i="1"/>
              <a:t>2003 Aids to Navigation Workshop</a:t>
            </a:r>
          </a:p>
        </p:txBody>
      </p:sp>
      <p:sp>
        <p:nvSpPr>
          <p:cNvPr id="66562" name="Rectangle 5">
            <a:extLst>
              <a:ext uri="{FF2B5EF4-FFF2-40B4-BE49-F238E27FC236}">
                <a16:creationId xmlns:a16="http://schemas.microsoft.com/office/drawing/2014/main" id="{6889EC54-9222-442E-9808-BAFB2214FEFF}"/>
              </a:ext>
            </a:extLst>
          </p:cNvPr>
          <p:cNvSpPr txBox="1">
            <a:spLocks noGrp="1" noChangeArrowheads="1"/>
          </p:cNvSpPr>
          <p:nvPr/>
        </p:nvSpPr>
        <p:spPr bwMode="auto">
          <a:xfrm>
            <a:off x="3886200" y="877728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FCA676CF-438F-4DE5-BF59-012A5D3AB10C}" type="slidenum">
              <a:rPr lang="en-US" altLang="en-US" sz="1000" i="1"/>
              <a:pPr algn="r">
                <a:spcBef>
                  <a:spcPct val="0"/>
                </a:spcBef>
              </a:pPr>
              <a:t>70</a:t>
            </a:fld>
            <a:endParaRPr lang="en-US" altLang="en-US" sz="1000" i="1"/>
          </a:p>
        </p:txBody>
      </p:sp>
      <p:sp>
        <p:nvSpPr>
          <p:cNvPr id="66563" name="Rectangle 2">
            <a:extLst>
              <a:ext uri="{FF2B5EF4-FFF2-40B4-BE49-F238E27FC236}">
                <a16:creationId xmlns:a16="http://schemas.microsoft.com/office/drawing/2014/main" id="{2068482B-896A-4B77-B2CA-16DFC45E310D}"/>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6F728758-3FBD-43BE-9C25-92E9963AE0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B9E2E970-889F-46BC-8F79-7DE2AD1604CF}"/>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68610" name="Rectangle 5">
            <a:extLst>
              <a:ext uri="{FF2B5EF4-FFF2-40B4-BE49-F238E27FC236}">
                <a16:creationId xmlns:a16="http://schemas.microsoft.com/office/drawing/2014/main" id="{6F7720A2-3F2D-484E-8F94-8B68F49DD7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E37C4F-DC4A-44E1-9F10-C65CFDE89C41}" type="slidenum">
              <a:rPr lang="en-US" altLang="en-US" sz="1000"/>
              <a:pPr>
                <a:spcBef>
                  <a:spcPct val="0"/>
                </a:spcBef>
              </a:pPr>
              <a:t>71</a:t>
            </a:fld>
            <a:endParaRPr lang="en-US" altLang="en-US" sz="1000"/>
          </a:p>
        </p:txBody>
      </p:sp>
      <p:sp>
        <p:nvSpPr>
          <p:cNvPr id="68611" name="Rectangle 2">
            <a:extLst>
              <a:ext uri="{FF2B5EF4-FFF2-40B4-BE49-F238E27FC236}">
                <a16:creationId xmlns:a16="http://schemas.microsoft.com/office/drawing/2014/main" id="{A3A81FC0-E2D3-46C9-B963-1ABF478BE24F}"/>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666F0569-EB08-45DF-9C57-A754C79FAF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9CDBC4A0-9412-4545-A090-638E572AFD6C}"/>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70658" name="Rectangle 5">
            <a:extLst>
              <a:ext uri="{FF2B5EF4-FFF2-40B4-BE49-F238E27FC236}">
                <a16:creationId xmlns:a16="http://schemas.microsoft.com/office/drawing/2014/main" id="{6C06567F-7EE4-4F2A-965D-EF72AFF429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F9C972-9D69-468A-AAB7-73A04EAE9722}" type="slidenum">
              <a:rPr lang="en-US" altLang="en-US" sz="1000"/>
              <a:pPr>
                <a:spcBef>
                  <a:spcPct val="0"/>
                </a:spcBef>
              </a:pPr>
              <a:t>72</a:t>
            </a:fld>
            <a:endParaRPr lang="en-US" altLang="en-US" sz="1000"/>
          </a:p>
        </p:txBody>
      </p:sp>
      <p:sp>
        <p:nvSpPr>
          <p:cNvPr id="70659" name="Rectangle 2">
            <a:extLst>
              <a:ext uri="{FF2B5EF4-FFF2-40B4-BE49-F238E27FC236}">
                <a16:creationId xmlns:a16="http://schemas.microsoft.com/office/drawing/2014/main" id="{16E822C8-35A8-448D-A446-999FF986A1AC}"/>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2F9C3D98-B60F-4CCE-955A-841BF38C0F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A54F5450-566C-4E09-ACA5-11172DFE4FF4}"/>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72706" name="Rectangle 5">
            <a:extLst>
              <a:ext uri="{FF2B5EF4-FFF2-40B4-BE49-F238E27FC236}">
                <a16:creationId xmlns:a16="http://schemas.microsoft.com/office/drawing/2014/main" id="{FF3D5032-E262-4896-97B0-6C4EEF36DA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A73969-47D3-49AD-8B09-425D99B2C8BA}" type="slidenum">
              <a:rPr lang="en-US" altLang="en-US" sz="1000"/>
              <a:pPr>
                <a:spcBef>
                  <a:spcPct val="0"/>
                </a:spcBef>
              </a:pPr>
              <a:t>73</a:t>
            </a:fld>
            <a:endParaRPr lang="en-US" altLang="en-US" sz="1000"/>
          </a:p>
        </p:txBody>
      </p:sp>
      <p:sp>
        <p:nvSpPr>
          <p:cNvPr id="72707" name="Rectangle 2">
            <a:extLst>
              <a:ext uri="{FF2B5EF4-FFF2-40B4-BE49-F238E27FC236}">
                <a16:creationId xmlns:a16="http://schemas.microsoft.com/office/drawing/2014/main" id="{D7163419-B62D-4034-8CB0-23E1C103758A}"/>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F17E11AB-ECF9-4E01-90C5-861453A537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4D9307CD-A724-44EA-B8E4-0222E0CF49C8}"/>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74754" name="Rectangle 5">
            <a:extLst>
              <a:ext uri="{FF2B5EF4-FFF2-40B4-BE49-F238E27FC236}">
                <a16:creationId xmlns:a16="http://schemas.microsoft.com/office/drawing/2014/main" id="{5D902050-81BF-4688-8921-AF7121938E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D6DCC2-AB5D-45C3-B1D1-080F74AFEA14}" type="slidenum">
              <a:rPr lang="en-US" altLang="en-US" sz="1000"/>
              <a:pPr>
                <a:spcBef>
                  <a:spcPct val="0"/>
                </a:spcBef>
              </a:pPr>
              <a:t>74</a:t>
            </a:fld>
            <a:endParaRPr lang="en-US" altLang="en-US" sz="1000"/>
          </a:p>
        </p:txBody>
      </p:sp>
      <p:sp>
        <p:nvSpPr>
          <p:cNvPr id="74755" name="Rectangle 2">
            <a:extLst>
              <a:ext uri="{FF2B5EF4-FFF2-40B4-BE49-F238E27FC236}">
                <a16:creationId xmlns:a16="http://schemas.microsoft.com/office/drawing/2014/main" id="{1AAAD00E-85F9-4032-9F0C-245BF8E273A3}"/>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F9CBC003-1F32-48E7-BFAC-1F1A63E994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350477C3-FD9B-407A-B316-56B7F295A780}"/>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76802" name="Rectangle 5">
            <a:extLst>
              <a:ext uri="{FF2B5EF4-FFF2-40B4-BE49-F238E27FC236}">
                <a16:creationId xmlns:a16="http://schemas.microsoft.com/office/drawing/2014/main" id="{20C8DEE5-94F9-4B20-BC26-C29BEA73D0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314286-1673-4A10-9088-EE1B4554239E}" type="slidenum">
              <a:rPr lang="en-US" altLang="en-US" sz="1000"/>
              <a:pPr>
                <a:spcBef>
                  <a:spcPct val="0"/>
                </a:spcBef>
              </a:pPr>
              <a:t>75</a:t>
            </a:fld>
            <a:endParaRPr lang="en-US" altLang="en-US" sz="1000"/>
          </a:p>
        </p:txBody>
      </p:sp>
      <p:sp>
        <p:nvSpPr>
          <p:cNvPr id="76803" name="Rectangle 2">
            <a:extLst>
              <a:ext uri="{FF2B5EF4-FFF2-40B4-BE49-F238E27FC236}">
                <a16:creationId xmlns:a16="http://schemas.microsoft.com/office/drawing/2014/main" id="{C5C90950-C400-4F95-A4EB-6294CC683BB9}"/>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1333C09D-6FBA-4876-99BA-99CD624665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0CF06F91-3FB6-4201-8BA1-61D53FAC58B0}"/>
              </a:ext>
            </a:extLst>
          </p:cNvPr>
          <p:cNvSpPr>
            <a:spLocks noGrp="1" noChangeArrowheads="1"/>
          </p:cNvSpPr>
          <p:nvPr>
            <p:ph type="ftr" sz="quarter" idx="4"/>
          </p:nvPr>
        </p:nvSpPr>
        <p:spPr/>
        <p:txBody>
          <a:bodyPr/>
          <a:lstStyle>
            <a:lvl1pPr defTabSz="762000" eaLnBrk="0" hangingPunct="0">
              <a:spcBef>
                <a:spcPct val="30000"/>
              </a:spcBef>
              <a:defRPr sz="1200">
                <a:solidFill>
                  <a:schemeClr val="tx1"/>
                </a:solidFill>
                <a:latin typeface="Times New Roman" pitchFamily="18" charset="0"/>
              </a:defRPr>
            </a:lvl1pPr>
            <a:lvl2pPr marL="742950" indent="-285750" defTabSz="762000" eaLnBrk="0" hangingPunct="0">
              <a:spcBef>
                <a:spcPct val="30000"/>
              </a:spcBef>
              <a:defRPr sz="1200">
                <a:solidFill>
                  <a:schemeClr val="tx1"/>
                </a:solidFill>
                <a:latin typeface="Times New Roman" pitchFamily="18" charset="0"/>
              </a:defRPr>
            </a:lvl2pPr>
            <a:lvl3pPr marL="1143000" indent="-228600" defTabSz="762000" eaLnBrk="0" hangingPunct="0">
              <a:spcBef>
                <a:spcPct val="30000"/>
              </a:spcBef>
              <a:defRPr sz="1200">
                <a:solidFill>
                  <a:schemeClr val="tx1"/>
                </a:solidFill>
                <a:latin typeface="Times New Roman" pitchFamily="18" charset="0"/>
              </a:defRPr>
            </a:lvl3pPr>
            <a:lvl4pPr marL="1600200" indent="-228600" defTabSz="762000" eaLnBrk="0" hangingPunct="0">
              <a:spcBef>
                <a:spcPct val="30000"/>
              </a:spcBef>
              <a:defRPr sz="1200">
                <a:solidFill>
                  <a:schemeClr val="tx1"/>
                </a:solidFill>
                <a:latin typeface="Times New Roman" pitchFamily="18" charset="0"/>
              </a:defRPr>
            </a:lvl4pPr>
            <a:lvl5pPr marL="2057400" indent="-228600" defTabSz="762000" eaLnBrk="0" hangingPunct="0">
              <a:spcBef>
                <a:spcPct val="30000"/>
              </a:spcBef>
              <a:defRPr sz="1200">
                <a:solidFill>
                  <a:schemeClr val="tx1"/>
                </a:solidFill>
                <a:latin typeface="Times New Roman" pitchFamily="18" charset="0"/>
              </a:defRPr>
            </a:lvl5pPr>
            <a:lvl6pPr marL="2514600" indent="-228600" defTabSz="762000" eaLnBrk="0" fontAlgn="base" hangingPunct="0">
              <a:spcBef>
                <a:spcPct val="30000"/>
              </a:spcBef>
              <a:spcAft>
                <a:spcPct val="0"/>
              </a:spcAft>
              <a:defRPr sz="1200">
                <a:solidFill>
                  <a:schemeClr val="tx1"/>
                </a:solidFill>
                <a:latin typeface="Times New Roman" pitchFamily="18" charset="0"/>
              </a:defRPr>
            </a:lvl6pPr>
            <a:lvl7pPr marL="2971800" indent="-228600" defTabSz="762000" eaLnBrk="0" fontAlgn="base" hangingPunct="0">
              <a:spcBef>
                <a:spcPct val="30000"/>
              </a:spcBef>
              <a:spcAft>
                <a:spcPct val="0"/>
              </a:spcAft>
              <a:defRPr sz="1200">
                <a:solidFill>
                  <a:schemeClr val="tx1"/>
                </a:solidFill>
                <a:latin typeface="Times New Roman" pitchFamily="18" charset="0"/>
              </a:defRPr>
            </a:lvl7pPr>
            <a:lvl8pPr marL="3429000" indent="-228600" defTabSz="762000" eaLnBrk="0" fontAlgn="base" hangingPunct="0">
              <a:spcBef>
                <a:spcPct val="30000"/>
              </a:spcBef>
              <a:spcAft>
                <a:spcPct val="0"/>
              </a:spcAft>
              <a:defRPr sz="1200">
                <a:solidFill>
                  <a:schemeClr val="tx1"/>
                </a:solidFill>
                <a:latin typeface="Times New Roman" pitchFamily="18" charset="0"/>
              </a:defRPr>
            </a:lvl8pPr>
            <a:lvl9pPr marL="3886200" indent="-228600" defTabSz="762000"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a:t>2020 C-School CU Presentation</a:t>
            </a:r>
          </a:p>
        </p:txBody>
      </p:sp>
      <p:sp>
        <p:nvSpPr>
          <p:cNvPr id="78850" name="Rectangle 5">
            <a:extLst>
              <a:ext uri="{FF2B5EF4-FFF2-40B4-BE49-F238E27FC236}">
                <a16:creationId xmlns:a16="http://schemas.microsoft.com/office/drawing/2014/main" id="{FBFD48D4-CAA6-458C-A97E-FE5B6AE9FA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2CBA1A-FEA5-408C-8302-4CE2968E5ACD}" type="slidenum">
              <a:rPr lang="en-US" altLang="en-US" sz="1000"/>
              <a:pPr>
                <a:spcBef>
                  <a:spcPct val="0"/>
                </a:spcBef>
              </a:pPr>
              <a:t>76</a:t>
            </a:fld>
            <a:endParaRPr lang="en-US" altLang="en-US" sz="1000"/>
          </a:p>
        </p:txBody>
      </p:sp>
      <p:sp>
        <p:nvSpPr>
          <p:cNvPr id="78851" name="Rectangle 2">
            <a:extLst>
              <a:ext uri="{FF2B5EF4-FFF2-40B4-BE49-F238E27FC236}">
                <a16:creationId xmlns:a16="http://schemas.microsoft.com/office/drawing/2014/main" id="{74DB47DF-A23D-4681-B84B-F158ECB8C79D}"/>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F3A468DD-5603-46A7-A82E-6B81674804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F99F046-CA99-4446-BBD2-3DD8A05126AA}"/>
              </a:ext>
            </a:extLst>
          </p:cNvPr>
          <p:cNvSpPr>
            <a:spLocks noGrp="1" noRot="1" noChangeAspect="1" noChangeArrowheads="1" noTextEdit="1"/>
          </p:cNvSpPr>
          <p:nvPr>
            <p:ph type="sldImg"/>
          </p:nvPr>
        </p:nvSpPr>
        <p:spPr>
          <a:xfrm>
            <a:off x="350838" y="692150"/>
            <a:ext cx="6159500" cy="3465513"/>
          </a:xfrm>
          <a:ln/>
        </p:spPr>
      </p:sp>
      <p:sp>
        <p:nvSpPr>
          <p:cNvPr id="19458" name="Rectangle 3">
            <a:extLst>
              <a:ext uri="{FF2B5EF4-FFF2-40B4-BE49-F238E27FC236}">
                <a16:creationId xmlns:a16="http://schemas.microsoft.com/office/drawing/2014/main" id="{A1F92000-8A2F-4776-8F10-32C6DAC29F32}"/>
              </a:ext>
            </a:extLst>
          </p:cNvPr>
          <p:cNvSpPr>
            <a:spLocks noGrp="1" noChangeArrowheads="1"/>
          </p:cNvSpPr>
          <p:nvPr>
            <p:ph type="body" idx="1"/>
          </p:nvPr>
        </p:nvSpPr>
        <p:spPr>
          <a:xfrm>
            <a:off x="685800" y="4389438"/>
            <a:ext cx="5486400"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The way its supposed to work is that the letter of the support file label identifies the support file and then there is supposed to be a location labelled in the file with a number.  So if you have a support file "A" you may have 5 objects/locations identified in the file and their support file labels would be "A1", "A2", "A3".....</a:t>
            </a:r>
            <a:br>
              <a:rPr lang="en-US" altLang="en-US">
                <a:latin typeface="Times New Roman" panose="02020603050405020304" pitchFamily="18" charset="0"/>
              </a:rPr>
            </a:br>
            <a:endParaRPr lang="en-US" altLang="en-US">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4F89DE14-FF23-40C5-AE93-697C7F1E0A2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762000">
              <a:defRPr>
                <a:solidFill>
                  <a:schemeClr val="tx1"/>
                </a:solidFill>
                <a:latin typeface="Candara" panose="020E0502030303020204" pitchFamily="34" charset="0"/>
              </a:defRPr>
            </a:lvl1pPr>
            <a:lvl2pPr marL="742950" indent="-285750" defTabSz="762000">
              <a:defRPr>
                <a:solidFill>
                  <a:schemeClr val="tx1"/>
                </a:solidFill>
                <a:latin typeface="Candara" panose="020E0502030303020204" pitchFamily="34" charset="0"/>
              </a:defRPr>
            </a:lvl2pPr>
            <a:lvl3pPr marL="1143000" indent="-228600" defTabSz="762000">
              <a:defRPr>
                <a:solidFill>
                  <a:schemeClr val="tx1"/>
                </a:solidFill>
                <a:latin typeface="Candara" panose="020E0502030303020204" pitchFamily="34" charset="0"/>
              </a:defRPr>
            </a:lvl3pPr>
            <a:lvl4pPr marL="1600200" indent="-228600" defTabSz="762000">
              <a:defRPr>
                <a:solidFill>
                  <a:schemeClr val="tx1"/>
                </a:solidFill>
                <a:latin typeface="Candara" panose="020E0502030303020204" pitchFamily="34" charset="0"/>
              </a:defRPr>
            </a:lvl4pPr>
            <a:lvl5pPr marL="2057400" indent="-228600" defTabSz="762000">
              <a:defRPr>
                <a:solidFill>
                  <a:schemeClr val="tx1"/>
                </a:solidFill>
                <a:latin typeface="Candara" panose="020E0502030303020204" pitchFamily="34" charset="0"/>
              </a:defRPr>
            </a:lvl5pPr>
            <a:lvl6pPr marL="2514600" indent="-228600" defTabSz="762000" fontAlgn="base">
              <a:spcBef>
                <a:spcPct val="0"/>
              </a:spcBef>
              <a:spcAft>
                <a:spcPct val="0"/>
              </a:spcAft>
              <a:defRPr>
                <a:solidFill>
                  <a:schemeClr val="tx1"/>
                </a:solidFill>
                <a:latin typeface="Candara" panose="020E0502030303020204" pitchFamily="34" charset="0"/>
              </a:defRPr>
            </a:lvl6pPr>
            <a:lvl7pPr marL="2971800" indent="-228600" defTabSz="762000" fontAlgn="base">
              <a:spcBef>
                <a:spcPct val="0"/>
              </a:spcBef>
              <a:spcAft>
                <a:spcPct val="0"/>
              </a:spcAft>
              <a:defRPr>
                <a:solidFill>
                  <a:schemeClr val="tx1"/>
                </a:solidFill>
                <a:latin typeface="Candara" panose="020E0502030303020204" pitchFamily="34" charset="0"/>
              </a:defRPr>
            </a:lvl7pPr>
            <a:lvl8pPr marL="3429000" indent="-228600" defTabSz="762000" fontAlgn="base">
              <a:spcBef>
                <a:spcPct val="0"/>
              </a:spcBef>
              <a:spcAft>
                <a:spcPct val="0"/>
              </a:spcAft>
              <a:defRPr>
                <a:solidFill>
                  <a:schemeClr val="tx1"/>
                </a:solidFill>
                <a:latin typeface="Candara" panose="020E0502030303020204" pitchFamily="34" charset="0"/>
              </a:defRPr>
            </a:lvl8pPr>
            <a:lvl9pPr marL="3886200" indent="-228600" defTabSz="762000" fontAlgn="base">
              <a:spcBef>
                <a:spcPct val="0"/>
              </a:spcBef>
              <a:spcAft>
                <a:spcPct val="0"/>
              </a:spcAft>
              <a:defRPr>
                <a:solidFill>
                  <a:schemeClr val="tx1"/>
                </a:solidFill>
                <a:latin typeface="Candara" panose="020E0502030303020204" pitchFamily="34" charset="0"/>
              </a:defRPr>
            </a:lvl9pPr>
          </a:lstStyle>
          <a:p>
            <a:pPr eaLnBrk="0" fontAlgn="base" hangingPunct="0">
              <a:spcBef>
                <a:spcPct val="0"/>
              </a:spcBef>
              <a:spcAft>
                <a:spcPct val="0"/>
              </a:spcAft>
            </a:pPr>
            <a:r>
              <a:rPr lang="en-US" altLang="en-US" sz="1000" i="1">
                <a:solidFill>
                  <a:srgbClr val="000000"/>
                </a:solidFill>
                <a:latin typeface="Times New Roman" panose="02020603050405020304" pitchFamily="18" charset="0"/>
              </a:rPr>
              <a:t>2015 C-School CU Presentation</a:t>
            </a:r>
          </a:p>
        </p:txBody>
      </p:sp>
      <p:sp>
        <p:nvSpPr>
          <p:cNvPr id="27651" name="Rectangle 5">
            <a:extLst>
              <a:ext uri="{FF2B5EF4-FFF2-40B4-BE49-F238E27FC236}">
                <a16:creationId xmlns:a16="http://schemas.microsoft.com/office/drawing/2014/main" id="{A4F0181C-8EAB-41B5-BCA3-8C41459630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Candara" panose="020E0502030303020204" pitchFamily="34" charset="0"/>
              </a:defRPr>
            </a:lvl1pPr>
            <a:lvl2pPr marL="742950" indent="-285750" defTabSz="762000">
              <a:defRPr>
                <a:solidFill>
                  <a:schemeClr val="tx1"/>
                </a:solidFill>
                <a:latin typeface="Candara" panose="020E0502030303020204" pitchFamily="34" charset="0"/>
              </a:defRPr>
            </a:lvl2pPr>
            <a:lvl3pPr marL="1143000" indent="-228600" defTabSz="762000">
              <a:defRPr>
                <a:solidFill>
                  <a:schemeClr val="tx1"/>
                </a:solidFill>
                <a:latin typeface="Candara" panose="020E0502030303020204" pitchFamily="34" charset="0"/>
              </a:defRPr>
            </a:lvl3pPr>
            <a:lvl4pPr marL="1600200" indent="-228600" defTabSz="762000">
              <a:defRPr>
                <a:solidFill>
                  <a:schemeClr val="tx1"/>
                </a:solidFill>
                <a:latin typeface="Candara" panose="020E0502030303020204" pitchFamily="34" charset="0"/>
              </a:defRPr>
            </a:lvl4pPr>
            <a:lvl5pPr marL="2057400" indent="-228600" defTabSz="762000">
              <a:defRPr>
                <a:solidFill>
                  <a:schemeClr val="tx1"/>
                </a:solidFill>
                <a:latin typeface="Candara" panose="020E0502030303020204" pitchFamily="34" charset="0"/>
              </a:defRPr>
            </a:lvl5pPr>
            <a:lvl6pPr marL="2514600" indent="-228600" defTabSz="762000" fontAlgn="base">
              <a:spcBef>
                <a:spcPct val="0"/>
              </a:spcBef>
              <a:spcAft>
                <a:spcPct val="0"/>
              </a:spcAft>
              <a:defRPr>
                <a:solidFill>
                  <a:schemeClr val="tx1"/>
                </a:solidFill>
                <a:latin typeface="Candara" panose="020E0502030303020204" pitchFamily="34" charset="0"/>
              </a:defRPr>
            </a:lvl6pPr>
            <a:lvl7pPr marL="2971800" indent="-228600" defTabSz="762000" fontAlgn="base">
              <a:spcBef>
                <a:spcPct val="0"/>
              </a:spcBef>
              <a:spcAft>
                <a:spcPct val="0"/>
              </a:spcAft>
              <a:defRPr>
                <a:solidFill>
                  <a:schemeClr val="tx1"/>
                </a:solidFill>
                <a:latin typeface="Candara" panose="020E0502030303020204" pitchFamily="34" charset="0"/>
              </a:defRPr>
            </a:lvl7pPr>
            <a:lvl8pPr marL="3429000" indent="-228600" defTabSz="762000" fontAlgn="base">
              <a:spcBef>
                <a:spcPct val="0"/>
              </a:spcBef>
              <a:spcAft>
                <a:spcPct val="0"/>
              </a:spcAft>
              <a:defRPr>
                <a:solidFill>
                  <a:schemeClr val="tx1"/>
                </a:solidFill>
                <a:latin typeface="Candara" panose="020E0502030303020204" pitchFamily="34" charset="0"/>
              </a:defRPr>
            </a:lvl8pPr>
            <a:lvl9pPr marL="3886200" indent="-228600" defTabSz="762000" fontAlgn="base">
              <a:spcBef>
                <a:spcPct val="0"/>
              </a:spcBef>
              <a:spcAft>
                <a:spcPct val="0"/>
              </a:spcAft>
              <a:defRPr>
                <a:solidFill>
                  <a:schemeClr val="tx1"/>
                </a:solidFill>
                <a:latin typeface="Candara" panose="020E0502030303020204" pitchFamily="34" charset="0"/>
              </a:defRPr>
            </a:lvl9pPr>
          </a:lstStyle>
          <a:p>
            <a:pPr eaLnBrk="0" hangingPunct="0"/>
            <a:fld id="{287C39F2-1C55-476B-83D7-B2E48247AA7C}" type="slidenum">
              <a:rPr lang="en-US" altLang="en-US" sz="1000" i="1">
                <a:solidFill>
                  <a:srgbClr val="000000"/>
                </a:solidFill>
                <a:latin typeface="Times New Roman" panose="02020603050405020304" pitchFamily="18" charset="0"/>
                <a:cs typeface="Arial" panose="020B0604020202020204" pitchFamily="34" charset="0"/>
              </a:rPr>
              <a:pPr eaLnBrk="0" hangingPunct="0"/>
              <a:t>78</a:t>
            </a:fld>
            <a:endParaRPr lang="en-US" altLang="en-US" sz="1000" i="1">
              <a:solidFill>
                <a:srgbClr val="000000"/>
              </a:solidFill>
              <a:latin typeface="Times New Roman" panose="02020603050405020304" pitchFamily="18" charset="0"/>
              <a:cs typeface="Arial" panose="020B0604020202020204" pitchFamily="34" charset="0"/>
            </a:endParaRPr>
          </a:p>
        </p:txBody>
      </p:sp>
      <p:sp>
        <p:nvSpPr>
          <p:cNvPr id="27652" name="Rectangle 2">
            <a:extLst>
              <a:ext uri="{FF2B5EF4-FFF2-40B4-BE49-F238E27FC236}">
                <a16:creationId xmlns:a16="http://schemas.microsoft.com/office/drawing/2014/main" id="{4BA65A3C-9023-47A6-8E40-E78E32D48660}"/>
              </a:ext>
            </a:extLst>
          </p:cNvPr>
          <p:cNvSpPr>
            <a:spLocks noGrp="1" noRot="1" noChangeAspect="1" noChangeArrowheads="1" noTextEdit="1"/>
          </p:cNvSpPr>
          <p:nvPr>
            <p:ph type="sldImg"/>
          </p:nvPr>
        </p:nvSpPr>
        <p:spPr bwMode="auto">
          <a:xfrm>
            <a:off x="350838" y="692150"/>
            <a:ext cx="6157912" cy="3465513"/>
          </a:xfrm>
          <a:solidFill>
            <a:srgbClr val="FFFFFF"/>
          </a:solidFill>
          <a:ln>
            <a:solidFill>
              <a:srgbClr val="000000"/>
            </a:solidFill>
            <a:miter lim="800000"/>
            <a:headEnd/>
            <a:tailEnd/>
          </a:ln>
        </p:spPr>
      </p:sp>
      <p:sp>
        <p:nvSpPr>
          <p:cNvPr id="27653" name="Rectangle 3">
            <a:extLst>
              <a:ext uri="{FF2B5EF4-FFF2-40B4-BE49-F238E27FC236}">
                <a16:creationId xmlns:a16="http://schemas.microsoft.com/office/drawing/2014/main" id="{4C8FF377-0E96-4348-842F-5F2EC1B2192C}"/>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a:latin typeface="Times New Roman" panose="02020603050405020304" pitchFamily="18" charset="0"/>
              </a:rPr>
              <a:t>The result of that report was to chart the pier in ruins because either no salvage documentation could be obtained nor was any investigation done from the water to disprove the possibility of any ruins.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id="{5B8CA00C-4544-42FA-8B85-2617AC2CB87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762000">
              <a:defRPr>
                <a:solidFill>
                  <a:schemeClr val="tx1"/>
                </a:solidFill>
                <a:latin typeface="Candara" panose="020E0502030303020204" pitchFamily="34" charset="0"/>
              </a:defRPr>
            </a:lvl1pPr>
            <a:lvl2pPr marL="742950" indent="-285750" defTabSz="762000">
              <a:defRPr>
                <a:solidFill>
                  <a:schemeClr val="tx1"/>
                </a:solidFill>
                <a:latin typeface="Candara" panose="020E0502030303020204" pitchFamily="34" charset="0"/>
              </a:defRPr>
            </a:lvl2pPr>
            <a:lvl3pPr marL="1143000" indent="-228600" defTabSz="762000">
              <a:defRPr>
                <a:solidFill>
                  <a:schemeClr val="tx1"/>
                </a:solidFill>
                <a:latin typeface="Candara" panose="020E0502030303020204" pitchFamily="34" charset="0"/>
              </a:defRPr>
            </a:lvl3pPr>
            <a:lvl4pPr marL="1600200" indent="-228600" defTabSz="762000">
              <a:defRPr>
                <a:solidFill>
                  <a:schemeClr val="tx1"/>
                </a:solidFill>
                <a:latin typeface="Candara" panose="020E0502030303020204" pitchFamily="34" charset="0"/>
              </a:defRPr>
            </a:lvl4pPr>
            <a:lvl5pPr marL="2057400" indent="-228600" defTabSz="762000">
              <a:defRPr>
                <a:solidFill>
                  <a:schemeClr val="tx1"/>
                </a:solidFill>
                <a:latin typeface="Candara" panose="020E0502030303020204" pitchFamily="34" charset="0"/>
              </a:defRPr>
            </a:lvl5pPr>
            <a:lvl6pPr marL="2514600" indent="-228600" defTabSz="762000" fontAlgn="base">
              <a:spcBef>
                <a:spcPct val="0"/>
              </a:spcBef>
              <a:spcAft>
                <a:spcPct val="0"/>
              </a:spcAft>
              <a:defRPr>
                <a:solidFill>
                  <a:schemeClr val="tx1"/>
                </a:solidFill>
                <a:latin typeface="Candara" panose="020E0502030303020204" pitchFamily="34" charset="0"/>
              </a:defRPr>
            </a:lvl6pPr>
            <a:lvl7pPr marL="2971800" indent="-228600" defTabSz="762000" fontAlgn="base">
              <a:spcBef>
                <a:spcPct val="0"/>
              </a:spcBef>
              <a:spcAft>
                <a:spcPct val="0"/>
              </a:spcAft>
              <a:defRPr>
                <a:solidFill>
                  <a:schemeClr val="tx1"/>
                </a:solidFill>
                <a:latin typeface="Candara" panose="020E0502030303020204" pitchFamily="34" charset="0"/>
              </a:defRPr>
            </a:lvl7pPr>
            <a:lvl8pPr marL="3429000" indent="-228600" defTabSz="762000" fontAlgn="base">
              <a:spcBef>
                <a:spcPct val="0"/>
              </a:spcBef>
              <a:spcAft>
                <a:spcPct val="0"/>
              </a:spcAft>
              <a:defRPr>
                <a:solidFill>
                  <a:schemeClr val="tx1"/>
                </a:solidFill>
                <a:latin typeface="Candara" panose="020E0502030303020204" pitchFamily="34" charset="0"/>
              </a:defRPr>
            </a:lvl8pPr>
            <a:lvl9pPr marL="3886200" indent="-228600" defTabSz="762000" fontAlgn="base">
              <a:spcBef>
                <a:spcPct val="0"/>
              </a:spcBef>
              <a:spcAft>
                <a:spcPct val="0"/>
              </a:spcAft>
              <a:defRPr>
                <a:solidFill>
                  <a:schemeClr val="tx1"/>
                </a:solidFill>
                <a:latin typeface="Candara" panose="020E0502030303020204" pitchFamily="34" charset="0"/>
              </a:defRPr>
            </a:lvl9pPr>
          </a:lstStyle>
          <a:p>
            <a:pPr eaLnBrk="0" fontAlgn="base" hangingPunct="0">
              <a:spcBef>
                <a:spcPct val="0"/>
              </a:spcBef>
              <a:spcAft>
                <a:spcPct val="0"/>
              </a:spcAft>
            </a:pPr>
            <a:r>
              <a:rPr lang="en-US" altLang="en-US" sz="1000" i="1">
                <a:solidFill>
                  <a:srgbClr val="000000"/>
                </a:solidFill>
                <a:latin typeface="Times New Roman" panose="02020603050405020304" pitchFamily="18" charset="0"/>
              </a:rPr>
              <a:t>2015 C-School CU Presentation</a:t>
            </a:r>
          </a:p>
        </p:txBody>
      </p:sp>
      <p:sp>
        <p:nvSpPr>
          <p:cNvPr id="21507" name="Rectangle 5">
            <a:extLst>
              <a:ext uri="{FF2B5EF4-FFF2-40B4-BE49-F238E27FC236}">
                <a16:creationId xmlns:a16="http://schemas.microsoft.com/office/drawing/2014/main" id="{981EF4DC-0FC0-491E-8A85-487E6D247A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Candara" panose="020E0502030303020204" pitchFamily="34" charset="0"/>
              </a:defRPr>
            </a:lvl1pPr>
            <a:lvl2pPr marL="742950" indent="-285750" defTabSz="762000">
              <a:defRPr>
                <a:solidFill>
                  <a:schemeClr val="tx1"/>
                </a:solidFill>
                <a:latin typeface="Candara" panose="020E0502030303020204" pitchFamily="34" charset="0"/>
              </a:defRPr>
            </a:lvl2pPr>
            <a:lvl3pPr marL="1143000" indent="-228600" defTabSz="762000">
              <a:defRPr>
                <a:solidFill>
                  <a:schemeClr val="tx1"/>
                </a:solidFill>
                <a:latin typeface="Candara" panose="020E0502030303020204" pitchFamily="34" charset="0"/>
              </a:defRPr>
            </a:lvl3pPr>
            <a:lvl4pPr marL="1600200" indent="-228600" defTabSz="762000">
              <a:defRPr>
                <a:solidFill>
                  <a:schemeClr val="tx1"/>
                </a:solidFill>
                <a:latin typeface="Candara" panose="020E0502030303020204" pitchFamily="34" charset="0"/>
              </a:defRPr>
            </a:lvl4pPr>
            <a:lvl5pPr marL="2057400" indent="-228600" defTabSz="762000">
              <a:defRPr>
                <a:solidFill>
                  <a:schemeClr val="tx1"/>
                </a:solidFill>
                <a:latin typeface="Candara" panose="020E0502030303020204" pitchFamily="34" charset="0"/>
              </a:defRPr>
            </a:lvl5pPr>
            <a:lvl6pPr marL="2514600" indent="-228600" defTabSz="762000" fontAlgn="base">
              <a:spcBef>
                <a:spcPct val="0"/>
              </a:spcBef>
              <a:spcAft>
                <a:spcPct val="0"/>
              </a:spcAft>
              <a:defRPr>
                <a:solidFill>
                  <a:schemeClr val="tx1"/>
                </a:solidFill>
                <a:latin typeface="Candara" panose="020E0502030303020204" pitchFamily="34" charset="0"/>
              </a:defRPr>
            </a:lvl6pPr>
            <a:lvl7pPr marL="2971800" indent="-228600" defTabSz="762000" fontAlgn="base">
              <a:spcBef>
                <a:spcPct val="0"/>
              </a:spcBef>
              <a:spcAft>
                <a:spcPct val="0"/>
              </a:spcAft>
              <a:defRPr>
                <a:solidFill>
                  <a:schemeClr val="tx1"/>
                </a:solidFill>
                <a:latin typeface="Candara" panose="020E0502030303020204" pitchFamily="34" charset="0"/>
              </a:defRPr>
            </a:lvl7pPr>
            <a:lvl8pPr marL="3429000" indent="-228600" defTabSz="762000" fontAlgn="base">
              <a:spcBef>
                <a:spcPct val="0"/>
              </a:spcBef>
              <a:spcAft>
                <a:spcPct val="0"/>
              </a:spcAft>
              <a:defRPr>
                <a:solidFill>
                  <a:schemeClr val="tx1"/>
                </a:solidFill>
                <a:latin typeface="Candara" panose="020E0502030303020204" pitchFamily="34" charset="0"/>
              </a:defRPr>
            </a:lvl8pPr>
            <a:lvl9pPr marL="3886200" indent="-228600" defTabSz="762000" fontAlgn="base">
              <a:spcBef>
                <a:spcPct val="0"/>
              </a:spcBef>
              <a:spcAft>
                <a:spcPct val="0"/>
              </a:spcAft>
              <a:defRPr>
                <a:solidFill>
                  <a:schemeClr val="tx1"/>
                </a:solidFill>
                <a:latin typeface="Candara" panose="020E0502030303020204" pitchFamily="34" charset="0"/>
              </a:defRPr>
            </a:lvl9pPr>
          </a:lstStyle>
          <a:p>
            <a:pPr eaLnBrk="0" hangingPunct="0"/>
            <a:fld id="{D16FA3FF-8885-4C1F-8EFF-ED70852E7B9F}" type="slidenum">
              <a:rPr lang="en-US" altLang="en-US" sz="1000" i="1">
                <a:solidFill>
                  <a:srgbClr val="000000"/>
                </a:solidFill>
                <a:latin typeface="Times New Roman" panose="02020603050405020304" pitchFamily="18" charset="0"/>
                <a:cs typeface="Arial" panose="020B0604020202020204" pitchFamily="34" charset="0"/>
              </a:rPr>
              <a:pPr eaLnBrk="0" hangingPunct="0"/>
              <a:t>79</a:t>
            </a:fld>
            <a:endParaRPr lang="en-US" altLang="en-US" sz="1000" i="1">
              <a:solidFill>
                <a:srgbClr val="000000"/>
              </a:solidFill>
              <a:latin typeface="Times New Roman" panose="02020603050405020304" pitchFamily="18" charset="0"/>
              <a:cs typeface="Arial" panose="020B0604020202020204" pitchFamily="34" charset="0"/>
            </a:endParaRPr>
          </a:p>
        </p:txBody>
      </p:sp>
      <p:sp>
        <p:nvSpPr>
          <p:cNvPr id="21508" name="Rectangle 2">
            <a:extLst>
              <a:ext uri="{FF2B5EF4-FFF2-40B4-BE49-F238E27FC236}">
                <a16:creationId xmlns:a16="http://schemas.microsoft.com/office/drawing/2014/main" id="{8D1DA177-C2A4-4E5A-A327-A4688470C754}"/>
              </a:ext>
            </a:extLst>
          </p:cNvPr>
          <p:cNvSpPr>
            <a:spLocks noGrp="1" noRot="1" noChangeAspect="1" noChangeArrowheads="1" noTextEdit="1"/>
          </p:cNvSpPr>
          <p:nvPr>
            <p:ph type="sldImg"/>
          </p:nvPr>
        </p:nvSpPr>
        <p:spPr bwMode="auto">
          <a:xfrm>
            <a:off x="350838" y="692150"/>
            <a:ext cx="6157912" cy="3465513"/>
          </a:xfrm>
          <a:solidFill>
            <a:srgbClr val="FFFFFF"/>
          </a:solidFill>
          <a:ln>
            <a:solidFill>
              <a:srgbClr val="000000"/>
            </a:solidFill>
            <a:miter lim="800000"/>
            <a:headEnd/>
            <a:tailEnd/>
          </a:ln>
        </p:spPr>
      </p:sp>
      <p:sp>
        <p:nvSpPr>
          <p:cNvPr id="21509" name="Rectangle 3">
            <a:extLst>
              <a:ext uri="{FF2B5EF4-FFF2-40B4-BE49-F238E27FC236}">
                <a16:creationId xmlns:a16="http://schemas.microsoft.com/office/drawing/2014/main" id="{DAD2F05F-50A6-4028-82D4-0370CDB8F025}"/>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a:latin typeface="Times New Roman" panose="02020603050405020304" pitchFamily="18" charset="0"/>
              </a:rPr>
              <a:t>Explain the process shown.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2CA3DDA6-FD42-4BF6-9B4C-44A79B54781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762000">
              <a:defRPr>
                <a:solidFill>
                  <a:schemeClr val="tx1"/>
                </a:solidFill>
                <a:latin typeface="Candara" panose="020E0502030303020204" pitchFamily="34" charset="0"/>
              </a:defRPr>
            </a:lvl1pPr>
            <a:lvl2pPr marL="742950" indent="-285750" defTabSz="762000">
              <a:defRPr>
                <a:solidFill>
                  <a:schemeClr val="tx1"/>
                </a:solidFill>
                <a:latin typeface="Candara" panose="020E0502030303020204" pitchFamily="34" charset="0"/>
              </a:defRPr>
            </a:lvl2pPr>
            <a:lvl3pPr marL="1143000" indent="-228600" defTabSz="762000">
              <a:defRPr>
                <a:solidFill>
                  <a:schemeClr val="tx1"/>
                </a:solidFill>
                <a:latin typeface="Candara" panose="020E0502030303020204" pitchFamily="34" charset="0"/>
              </a:defRPr>
            </a:lvl3pPr>
            <a:lvl4pPr marL="1600200" indent="-228600" defTabSz="762000">
              <a:defRPr>
                <a:solidFill>
                  <a:schemeClr val="tx1"/>
                </a:solidFill>
                <a:latin typeface="Candara" panose="020E0502030303020204" pitchFamily="34" charset="0"/>
              </a:defRPr>
            </a:lvl4pPr>
            <a:lvl5pPr marL="2057400" indent="-228600" defTabSz="762000">
              <a:defRPr>
                <a:solidFill>
                  <a:schemeClr val="tx1"/>
                </a:solidFill>
                <a:latin typeface="Candara" panose="020E0502030303020204" pitchFamily="34" charset="0"/>
              </a:defRPr>
            </a:lvl5pPr>
            <a:lvl6pPr marL="2514600" indent="-228600" defTabSz="762000" fontAlgn="base">
              <a:spcBef>
                <a:spcPct val="0"/>
              </a:spcBef>
              <a:spcAft>
                <a:spcPct val="0"/>
              </a:spcAft>
              <a:defRPr>
                <a:solidFill>
                  <a:schemeClr val="tx1"/>
                </a:solidFill>
                <a:latin typeface="Candara" panose="020E0502030303020204" pitchFamily="34" charset="0"/>
              </a:defRPr>
            </a:lvl6pPr>
            <a:lvl7pPr marL="2971800" indent="-228600" defTabSz="762000" fontAlgn="base">
              <a:spcBef>
                <a:spcPct val="0"/>
              </a:spcBef>
              <a:spcAft>
                <a:spcPct val="0"/>
              </a:spcAft>
              <a:defRPr>
                <a:solidFill>
                  <a:schemeClr val="tx1"/>
                </a:solidFill>
                <a:latin typeface="Candara" panose="020E0502030303020204" pitchFamily="34" charset="0"/>
              </a:defRPr>
            </a:lvl7pPr>
            <a:lvl8pPr marL="3429000" indent="-228600" defTabSz="762000" fontAlgn="base">
              <a:spcBef>
                <a:spcPct val="0"/>
              </a:spcBef>
              <a:spcAft>
                <a:spcPct val="0"/>
              </a:spcAft>
              <a:defRPr>
                <a:solidFill>
                  <a:schemeClr val="tx1"/>
                </a:solidFill>
                <a:latin typeface="Candara" panose="020E0502030303020204" pitchFamily="34" charset="0"/>
              </a:defRPr>
            </a:lvl8pPr>
            <a:lvl9pPr marL="3886200" indent="-228600" defTabSz="762000" fontAlgn="base">
              <a:spcBef>
                <a:spcPct val="0"/>
              </a:spcBef>
              <a:spcAft>
                <a:spcPct val="0"/>
              </a:spcAft>
              <a:defRPr>
                <a:solidFill>
                  <a:schemeClr val="tx1"/>
                </a:solidFill>
                <a:latin typeface="Candara" panose="020E0502030303020204" pitchFamily="34" charset="0"/>
              </a:defRPr>
            </a:lvl9pPr>
          </a:lstStyle>
          <a:p>
            <a:pPr eaLnBrk="0" fontAlgn="base" hangingPunct="0">
              <a:spcBef>
                <a:spcPct val="0"/>
              </a:spcBef>
              <a:spcAft>
                <a:spcPct val="0"/>
              </a:spcAft>
            </a:pPr>
            <a:r>
              <a:rPr lang="en-US" altLang="en-US" sz="1000" i="1">
                <a:solidFill>
                  <a:srgbClr val="000000"/>
                </a:solidFill>
                <a:latin typeface="Times New Roman" panose="02020603050405020304" pitchFamily="18" charset="0"/>
              </a:rPr>
              <a:t>2015 C-School CU Presentation</a:t>
            </a:r>
          </a:p>
        </p:txBody>
      </p:sp>
      <p:sp>
        <p:nvSpPr>
          <p:cNvPr id="29699" name="Rectangle 5">
            <a:extLst>
              <a:ext uri="{FF2B5EF4-FFF2-40B4-BE49-F238E27FC236}">
                <a16:creationId xmlns:a16="http://schemas.microsoft.com/office/drawing/2014/main" id="{5B18EE20-FDF9-444F-AB60-C15A00C24C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Candara" panose="020E0502030303020204" pitchFamily="34" charset="0"/>
              </a:defRPr>
            </a:lvl1pPr>
            <a:lvl2pPr marL="742950" indent="-285750" defTabSz="762000">
              <a:defRPr>
                <a:solidFill>
                  <a:schemeClr val="tx1"/>
                </a:solidFill>
                <a:latin typeface="Candara" panose="020E0502030303020204" pitchFamily="34" charset="0"/>
              </a:defRPr>
            </a:lvl2pPr>
            <a:lvl3pPr marL="1143000" indent="-228600" defTabSz="762000">
              <a:defRPr>
                <a:solidFill>
                  <a:schemeClr val="tx1"/>
                </a:solidFill>
                <a:latin typeface="Candara" panose="020E0502030303020204" pitchFamily="34" charset="0"/>
              </a:defRPr>
            </a:lvl3pPr>
            <a:lvl4pPr marL="1600200" indent="-228600" defTabSz="762000">
              <a:defRPr>
                <a:solidFill>
                  <a:schemeClr val="tx1"/>
                </a:solidFill>
                <a:latin typeface="Candara" panose="020E0502030303020204" pitchFamily="34" charset="0"/>
              </a:defRPr>
            </a:lvl4pPr>
            <a:lvl5pPr marL="2057400" indent="-228600" defTabSz="762000">
              <a:defRPr>
                <a:solidFill>
                  <a:schemeClr val="tx1"/>
                </a:solidFill>
                <a:latin typeface="Candara" panose="020E0502030303020204" pitchFamily="34" charset="0"/>
              </a:defRPr>
            </a:lvl5pPr>
            <a:lvl6pPr marL="2514600" indent="-228600" defTabSz="762000" fontAlgn="base">
              <a:spcBef>
                <a:spcPct val="0"/>
              </a:spcBef>
              <a:spcAft>
                <a:spcPct val="0"/>
              </a:spcAft>
              <a:defRPr>
                <a:solidFill>
                  <a:schemeClr val="tx1"/>
                </a:solidFill>
                <a:latin typeface="Candara" panose="020E0502030303020204" pitchFamily="34" charset="0"/>
              </a:defRPr>
            </a:lvl6pPr>
            <a:lvl7pPr marL="2971800" indent="-228600" defTabSz="762000" fontAlgn="base">
              <a:spcBef>
                <a:spcPct val="0"/>
              </a:spcBef>
              <a:spcAft>
                <a:spcPct val="0"/>
              </a:spcAft>
              <a:defRPr>
                <a:solidFill>
                  <a:schemeClr val="tx1"/>
                </a:solidFill>
                <a:latin typeface="Candara" panose="020E0502030303020204" pitchFamily="34" charset="0"/>
              </a:defRPr>
            </a:lvl7pPr>
            <a:lvl8pPr marL="3429000" indent="-228600" defTabSz="762000" fontAlgn="base">
              <a:spcBef>
                <a:spcPct val="0"/>
              </a:spcBef>
              <a:spcAft>
                <a:spcPct val="0"/>
              </a:spcAft>
              <a:defRPr>
                <a:solidFill>
                  <a:schemeClr val="tx1"/>
                </a:solidFill>
                <a:latin typeface="Candara" panose="020E0502030303020204" pitchFamily="34" charset="0"/>
              </a:defRPr>
            </a:lvl8pPr>
            <a:lvl9pPr marL="3886200" indent="-228600" defTabSz="762000" fontAlgn="base">
              <a:spcBef>
                <a:spcPct val="0"/>
              </a:spcBef>
              <a:spcAft>
                <a:spcPct val="0"/>
              </a:spcAft>
              <a:defRPr>
                <a:solidFill>
                  <a:schemeClr val="tx1"/>
                </a:solidFill>
                <a:latin typeface="Candara" panose="020E0502030303020204" pitchFamily="34" charset="0"/>
              </a:defRPr>
            </a:lvl9pPr>
          </a:lstStyle>
          <a:p>
            <a:pPr eaLnBrk="0" hangingPunct="0"/>
            <a:fld id="{329638AC-5807-4584-8AA6-466D1151A679}" type="slidenum">
              <a:rPr lang="en-US" altLang="en-US" sz="1000" i="1">
                <a:solidFill>
                  <a:srgbClr val="000000"/>
                </a:solidFill>
                <a:latin typeface="Times New Roman" panose="02020603050405020304" pitchFamily="18" charset="0"/>
                <a:cs typeface="Arial" panose="020B0604020202020204" pitchFamily="34" charset="0"/>
              </a:rPr>
              <a:pPr eaLnBrk="0" hangingPunct="0"/>
              <a:t>81</a:t>
            </a:fld>
            <a:endParaRPr lang="en-US" altLang="en-US" sz="1000" i="1">
              <a:solidFill>
                <a:srgbClr val="000000"/>
              </a:solidFill>
              <a:latin typeface="Times New Roman" panose="02020603050405020304" pitchFamily="18" charset="0"/>
              <a:cs typeface="Arial" panose="020B0604020202020204" pitchFamily="34" charset="0"/>
            </a:endParaRPr>
          </a:p>
        </p:txBody>
      </p:sp>
      <p:sp>
        <p:nvSpPr>
          <p:cNvPr id="29700" name="Rectangle 2">
            <a:extLst>
              <a:ext uri="{FF2B5EF4-FFF2-40B4-BE49-F238E27FC236}">
                <a16:creationId xmlns:a16="http://schemas.microsoft.com/office/drawing/2014/main" id="{2DC6F17E-6548-4B4B-A2CF-887A3258D38A}"/>
              </a:ext>
            </a:extLst>
          </p:cNvPr>
          <p:cNvSpPr>
            <a:spLocks noGrp="1" noRot="1" noChangeAspect="1" noChangeArrowheads="1" noTextEdit="1"/>
          </p:cNvSpPr>
          <p:nvPr>
            <p:ph type="sldImg"/>
          </p:nvPr>
        </p:nvSpPr>
        <p:spPr bwMode="auto">
          <a:xfrm>
            <a:off x="350838" y="692150"/>
            <a:ext cx="6157912" cy="3465513"/>
          </a:xfrm>
          <a:solidFill>
            <a:srgbClr val="FFFFFF"/>
          </a:solidFill>
          <a:ln>
            <a:solidFill>
              <a:srgbClr val="000000"/>
            </a:solidFill>
            <a:miter lim="800000"/>
            <a:headEnd/>
            <a:tailEnd/>
          </a:ln>
        </p:spPr>
      </p:sp>
      <p:sp>
        <p:nvSpPr>
          <p:cNvPr id="29701" name="Rectangle 3">
            <a:extLst>
              <a:ext uri="{FF2B5EF4-FFF2-40B4-BE49-F238E27FC236}">
                <a16:creationId xmlns:a16="http://schemas.microsoft.com/office/drawing/2014/main" id="{E16E00C2-A619-4A7D-AAAF-092E8EC4E44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a:latin typeface="Times New Roman" panose="02020603050405020304" pitchFamily="18" charset="0"/>
              </a:rPr>
              <a:t>This is the results of that report.  And again while maybe not seeming very significant, every change is important in making the charts completely accurate.  Some of these features have been gone for years and when a person knows it’s been removed years ago but is still showing up on the chart, they begin to wonder about the overall accuracy of the chart.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6F49B247-397F-492C-A0B1-6FC42F008602}"/>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762000">
              <a:defRPr>
                <a:solidFill>
                  <a:schemeClr val="tx1"/>
                </a:solidFill>
                <a:latin typeface="Candara" panose="020E0502030303020204" pitchFamily="34" charset="0"/>
              </a:defRPr>
            </a:lvl1pPr>
            <a:lvl2pPr marL="742950" indent="-285750" defTabSz="762000">
              <a:defRPr>
                <a:solidFill>
                  <a:schemeClr val="tx1"/>
                </a:solidFill>
                <a:latin typeface="Candara" panose="020E0502030303020204" pitchFamily="34" charset="0"/>
              </a:defRPr>
            </a:lvl2pPr>
            <a:lvl3pPr marL="1143000" indent="-228600" defTabSz="762000">
              <a:defRPr>
                <a:solidFill>
                  <a:schemeClr val="tx1"/>
                </a:solidFill>
                <a:latin typeface="Candara" panose="020E0502030303020204" pitchFamily="34" charset="0"/>
              </a:defRPr>
            </a:lvl3pPr>
            <a:lvl4pPr marL="1600200" indent="-228600" defTabSz="762000">
              <a:defRPr>
                <a:solidFill>
                  <a:schemeClr val="tx1"/>
                </a:solidFill>
                <a:latin typeface="Candara" panose="020E0502030303020204" pitchFamily="34" charset="0"/>
              </a:defRPr>
            </a:lvl4pPr>
            <a:lvl5pPr marL="2057400" indent="-228600" defTabSz="762000">
              <a:defRPr>
                <a:solidFill>
                  <a:schemeClr val="tx1"/>
                </a:solidFill>
                <a:latin typeface="Candara" panose="020E0502030303020204" pitchFamily="34" charset="0"/>
              </a:defRPr>
            </a:lvl5pPr>
            <a:lvl6pPr marL="2514600" indent="-228600" defTabSz="762000" fontAlgn="base">
              <a:spcBef>
                <a:spcPct val="0"/>
              </a:spcBef>
              <a:spcAft>
                <a:spcPct val="0"/>
              </a:spcAft>
              <a:defRPr>
                <a:solidFill>
                  <a:schemeClr val="tx1"/>
                </a:solidFill>
                <a:latin typeface="Candara" panose="020E0502030303020204" pitchFamily="34" charset="0"/>
              </a:defRPr>
            </a:lvl6pPr>
            <a:lvl7pPr marL="2971800" indent="-228600" defTabSz="762000" fontAlgn="base">
              <a:spcBef>
                <a:spcPct val="0"/>
              </a:spcBef>
              <a:spcAft>
                <a:spcPct val="0"/>
              </a:spcAft>
              <a:defRPr>
                <a:solidFill>
                  <a:schemeClr val="tx1"/>
                </a:solidFill>
                <a:latin typeface="Candara" panose="020E0502030303020204" pitchFamily="34" charset="0"/>
              </a:defRPr>
            </a:lvl7pPr>
            <a:lvl8pPr marL="3429000" indent="-228600" defTabSz="762000" fontAlgn="base">
              <a:spcBef>
                <a:spcPct val="0"/>
              </a:spcBef>
              <a:spcAft>
                <a:spcPct val="0"/>
              </a:spcAft>
              <a:defRPr>
                <a:solidFill>
                  <a:schemeClr val="tx1"/>
                </a:solidFill>
                <a:latin typeface="Candara" panose="020E0502030303020204" pitchFamily="34" charset="0"/>
              </a:defRPr>
            </a:lvl8pPr>
            <a:lvl9pPr marL="3886200" indent="-228600" defTabSz="762000" fontAlgn="base">
              <a:spcBef>
                <a:spcPct val="0"/>
              </a:spcBef>
              <a:spcAft>
                <a:spcPct val="0"/>
              </a:spcAft>
              <a:defRPr>
                <a:solidFill>
                  <a:schemeClr val="tx1"/>
                </a:solidFill>
                <a:latin typeface="Candara" panose="020E0502030303020204" pitchFamily="34" charset="0"/>
              </a:defRPr>
            </a:lvl9pPr>
          </a:lstStyle>
          <a:p>
            <a:pPr eaLnBrk="0" fontAlgn="base" hangingPunct="0">
              <a:spcBef>
                <a:spcPct val="0"/>
              </a:spcBef>
              <a:spcAft>
                <a:spcPct val="0"/>
              </a:spcAft>
            </a:pPr>
            <a:r>
              <a:rPr lang="en-US" altLang="en-US" sz="1000" i="1">
                <a:solidFill>
                  <a:srgbClr val="000000"/>
                </a:solidFill>
                <a:latin typeface="Times New Roman" panose="02020603050405020304" pitchFamily="18" charset="0"/>
              </a:rPr>
              <a:t>2015 C-School CU Presentation</a:t>
            </a:r>
          </a:p>
        </p:txBody>
      </p:sp>
      <p:sp>
        <p:nvSpPr>
          <p:cNvPr id="37891" name="Rectangle 5">
            <a:extLst>
              <a:ext uri="{FF2B5EF4-FFF2-40B4-BE49-F238E27FC236}">
                <a16:creationId xmlns:a16="http://schemas.microsoft.com/office/drawing/2014/main" id="{33AD5B91-33BA-4B59-B278-6BCEA7C96E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Candara" panose="020E0502030303020204" pitchFamily="34" charset="0"/>
              </a:defRPr>
            </a:lvl1pPr>
            <a:lvl2pPr marL="742950" indent="-285750" defTabSz="762000">
              <a:defRPr>
                <a:solidFill>
                  <a:schemeClr val="tx1"/>
                </a:solidFill>
                <a:latin typeface="Candara" panose="020E0502030303020204" pitchFamily="34" charset="0"/>
              </a:defRPr>
            </a:lvl2pPr>
            <a:lvl3pPr marL="1143000" indent="-228600" defTabSz="762000">
              <a:defRPr>
                <a:solidFill>
                  <a:schemeClr val="tx1"/>
                </a:solidFill>
                <a:latin typeface="Candara" panose="020E0502030303020204" pitchFamily="34" charset="0"/>
              </a:defRPr>
            </a:lvl3pPr>
            <a:lvl4pPr marL="1600200" indent="-228600" defTabSz="762000">
              <a:defRPr>
                <a:solidFill>
                  <a:schemeClr val="tx1"/>
                </a:solidFill>
                <a:latin typeface="Candara" panose="020E0502030303020204" pitchFamily="34" charset="0"/>
              </a:defRPr>
            </a:lvl4pPr>
            <a:lvl5pPr marL="2057400" indent="-228600" defTabSz="762000">
              <a:defRPr>
                <a:solidFill>
                  <a:schemeClr val="tx1"/>
                </a:solidFill>
                <a:latin typeface="Candara" panose="020E0502030303020204" pitchFamily="34" charset="0"/>
              </a:defRPr>
            </a:lvl5pPr>
            <a:lvl6pPr marL="2514600" indent="-228600" defTabSz="762000" fontAlgn="base">
              <a:spcBef>
                <a:spcPct val="0"/>
              </a:spcBef>
              <a:spcAft>
                <a:spcPct val="0"/>
              </a:spcAft>
              <a:defRPr>
                <a:solidFill>
                  <a:schemeClr val="tx1"/>
                </a:solidFill>
                <a:latin typeface="Candara" panose="020E0502030303020204" pitchFamily="34" charset="0"/>
              </a:defRPr>
            </a:lvl6pPr>
            <a:lvl7pPr marL="2971800" indent="-228600" defTabSz="762000" fontAlgn="base">
              <a:spcBef>
                <a:spcPct val="0"/>
              </a:spcBef>
              <a:spcAft>
                <a:spcPct val="0"/>
              </a:spcAft>
              <a:defRPr>
                <a:solidFill>
                  <a:schemeClr val="tx1"/>
                </a:solidFill>
                <a:latin typeface="Candara" panose="020E0502030303020204" pitchFamily="34" charset="0"/>
              </a:defRPr>
            </a:lvl7pPr>
            <a:lvl8pPr marL="3429000" indent="-228600" defTabSz="762000" fontAlgn="base">
              <a:spcBef>
                <a:spcPct val="0"/>
              </a:spcBef>
              <a:spcAft>
                <a:spcPct val="0"/>
              </a:spcAft>
              <a:defRPr>
                <a:solidFill>
                  <a:schemeClr val="tx1"/>
                </a:solidFill>
                <a:latin typeface="Candara" panose="020E0502030303020204" pitchFamily="34" charset="0"/>
              </a:defRPr>
            </a:lvl8pPr>
            <a:lvl9pPr marL="3886200" indent="-228600" defTabSz="762000" fontAlgn="base">
              <a:spcBef>
                <a:spcPct val="0"/>
              </a:spcBef>
              <a:spcAft>
                <a:spcPct val="0"/>
              </a:spcAft>
              <a:defRPr>
                <a:solidFill>
                  <a:schemeClr val="tx1"/>
                </a:solidFill>
                <a:latin typeface="Candara" panose="020E0502030303020204" pitchFamily="34" charset="0"/>
              </a:defRPr>
            </a:lvl9pPr>
          </a:lstStyle>
          <a:p>
            <a:pPr eaLnBrk="0" hangingPunct="0"/>
            <a:fld id="{C9F8FD41-0B7E-4041-A2A4-04DBCE8AED64}" type="slidenum">
              <a:rPr lang="en-US" altLang="en-US" sz="1000" i="1">
                <a:solidFill>
                  <a:srgbClr val="000000"/>
                </a:solidFill>
                <a:latin typeface="Times New Roman" panose="02020603050405020304" pitchFamily="18" charset="0"/>
                <a:cs typeface="Arial" panose="020B0604020202020204" pitchFamily="34" charset="0"/>
              </a:rPr>
              <a:pPr eaLnBrk="0" hangingPunct="0"/>
              <a:t>82</a:t>
            </a:fld>
            <a:endParaRPr lang="en-US" altLang="en-US" sz="1000" i="1">
              <a:solidFill>
                <a:srgbClr val="000000"/>
              </a:solidFill>
              <a:latin typeface="Times New Roman" panose="02020603050405020304" pitchFamily="18" charset="0"/>
              <a:cs typeface="Arial" panose="020B0604020202020204" pitchFamily="34" charset="0"/>
            </a:endParaRPr>
          </a:p>
        </p:txBody>
      </p:sp>
      <p:sp>
        <p:nvSpPr>
          <p:cNvPr id="37892" name="Rectangle 2">
            <a:extLst>
              <a:ext uri="{FF2B5EF4-FFF2-40B4-BE49-F238E27FC236}">
                <a16:creationId xmlns:a16="http://schemas.microsoft.com/office/drawing/2014/main" id="{2EF903CB-33DF-4C77-AD15-98E3885204CE}"/>
              </a:ext>
            </a:extLst>
          </p:cNvPr>
          <p:cNvSpPr>
            <a:spLocks noGrp="1" noRot="1" noChangeAspect="1" noChangeArrowheads="1" noTextEdit="1"/>
          </p:cNvSpPr>
          <p:nvPr>
            <p:ph type="sldImg"/>
          </p:nvPr>
        </p:nvSpPr>
        <p:spPr bwMode="auto">
          <a:xfrm>
            <a:off x="350838" y="692150"/>
            <a:ext cx="6157912" cy="3465513"/>
          </a:xfrm>
          <a:solidFill>
            <a:srgbClr val="FFFFFF"/>
          </a:solidFill>
          <a:ln>
            <a:solidFill>
              <a:srgbClr val="000000"/>
            </a:solidFill>
            <a:miter lim="800000"/>
            <a:headEnd/>
            <a:tailEnd/>
          </a:ln>
        </p:spPr>
      </p:sp>
      <p:sp>
        <p:nvSpPr>
          <p:cNvPr id="37893" name="Rectangle 3">
            <a:extLst>
              <a:ext uri="{FF2B5EF4-FFF2-40B4-BE49-F238E27FC236}">
                <a16:creationId xmlns:a16="http://schemas.microsoft.com/office/drawing/2014/main" id="{FE771A69-2A0B-4D97-9D0D-E3F69D78C76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a:latin typeface="Times New Roman" panose="02020603050405020304" pitchFamily="18" charset="0"/>
              </a:rPr>
              <a:t>Note in the original PS report that the inspector performed several dives in the area.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BE213B8-3E25-4D9A-B3AD-23BF3A7A18D7}"/>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375589C2-AD09-4556-B41B-9EA650187C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Review in detail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76E75DD6-F054-4454-A09B-1C8789DA6A9D}"/>
              </a:ext>
            </a:extLst>
          </p:cNvPr>
          <p:cNvSpPr>
            <a:spLocks noGrp="1" noChangeArrowheads="1"/>
          </p:cNvSpPr>
          <p:nvPr>
            <p:ph type="ftr" sz="quarter" idx="4"/>
          </p:nvPr>
        </p:nvSpPr>
        <p:spPr/>
        <p:txBody>
          <a:bodyPr/>
          <a:lstStyle>
            <a:lvl1pPr defTabSz="780593" eaLnBrk="0" hangingPunct="0">
              <a:spcBef>
                <a:spcPct val="30000"/>
              </a:spcBef>
              <a:defRPr sz="1200">
                <a:solidFill>
                  <a:schemeClr val="tx1"/>
                </a:solidFill>
                <a:latin typeface="Times New Roman" pitchFamily="18" charset="0"/>
              </a:defRPr>
            </a:lvl1pPr>
            <a:lvl2pPr marL="761078" indent="-292722" defTabSz="780593" eaLnBrk="0" hangingPunct="0">
              <a:spcBef>
                <a:spcPct val="30000"/>
              </a:spcBef>
              <a:defRPr sz="1200">
                <a:solidFill>
                  <a:schemeClr val="tx1"/>
                </a:solidFill>
                <a:latin typeface="Times New Roman" pitchFamily="18" charset="0"/>
              </a:defRPr>
            </a:lvl2pPr>
            <a:lvl3pPr marL="1170889" indent="-234178" defTabSz="780593" eaLnBrk="0" hangingPunct="0">
              <a:spcBef>
                <a:spcPct val="30000"/>
              </a:spcBef>
              <a:defRPr sz="1200">
                <a:solidFill>
                  <a:schemeClr val="tx1"/>
                </a:solidFill>
                <a:latin typeface="Times New Roman" pitchFamily="18" charset="0"/>
              </a:defRPr>
            </a:lvl3pPr>
            <a:lvl4pPr marL="1639245" indent="-234178" defTabSz="780593" eaLnBrk="0" hangingPunct="0">
              <a:spcBef>
                <a:spcPct val="30000"/>
              </a:spcBef>
              <a:defRPr sz="1200">
                <a:solidFill>
                  <a:schemeClr val="tx1"/>
                </a:solidFill>
                <a:latin typeface="Times New Roman" pitchFamily="18" charset="0"/>
              </a:defRPr>
            </a:lvl4pPr>
            <a:lvl5pPr marL="2107601" indent="-234178" defTabSz="780593" eaLnBrk="0" hangingPunct="0">
              <a:spcBef>
                <a:spcPct val="30000"/>
              </a:spcBef>
              <a:defRPr sz="1200">
                <a:solidFill>
                  <a:schemeClr val="tx1"/>
                </a:solidFill>
                <a:latin typeface="Times New Roman" pitchFamily="18" charset="0"/>
              </a:defRPr>
            </a:lvl5pPr>
            <a:lvl6pPr marL="2575956" indent="-234178" defTabSz="780593" eaLnBrk="0" fontAlgn="base" hangingPunct="0">
              <a:spcBef>
                <a:spcPct val="30000"/>
              </a:spcBef>
              <a:spcAft>
                <a:spcPct val="0"/>
              </a:spcAft>
              <a:defRPr sz="1200">
                <a:solidFill>
                  <a:schemeClr val="tx1"/>
                </a:solidFill>
                <a:latin typeface="Times New Roman" pitchFamily="18" charset="0"/>
              </a:defRPr>
            </a:lvl6pPr>
            <a:lvl7pPr marL="3044312" indent="-234178" defTabSz="780593" eaLnBrk="0" fontAlgn="base" hangingPunct="0">
              <a:spcBef>
                <a:spcPct val="30000"/>
              </a:spcBef>
              <a:spcAft>
                <a:spcPct val="0"/>
              </a:spcAft>
              <a:defRPr sz="1200">
                <a:solidFill>
                  <a:schemeClr val="tx1"/>
                </a:solidFill>
                <a:latin typeface="Times New Roman" pitchFamily="18" charset="0"/>
              </a:defRPr>
            </a:lvl7pPr>
            <a:lvl8pPr marL="3512668" indent="-234178" defTabSz="780593" eaLnBrk="0" fontAlgn="base" hangingPunct="0">
              <a:spcBef>
                <a:spcPct val="30000"/>
              </a:spcBef>
              <a:spcAft>
                <a:spcPct val="0"/>
              </a:spcAft>
              <a:defRPr sz="1200">
                <a:solidFill>
                  <a:schemeClr val="tx1"/>
                </a:solidFill>
                <a:latin typeface="Times New Roman" pitchFamily="18" charset="0"/>
              </a:defRPr>
            </a:lvl8pPr>
            <a:lvl9pPr marL="3981023" indent="-234178" defTabSz="780593"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dirty="0"/>
              <a:t>2015 C-School CU Presentation</a:t>
            </a:r>
          </a:p>
        </p:txBody>
      </p:sp>
      <p:sp>
        <p:nvSpPr>
          <p:cNvPr id="21506" name="Rectangle 5">
            <a:extLst>
              <a:ext uri="{FF2B5EF4-FFF2-40B4-BE49-F238E27FC236}">
                <a16:creationId xmlns:a16="http://schemas.microsoft.com/office/drawing/2014/main" id="{0EE6696D-4BA4-4DF2-B33F-131D23C802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9463">
              <a:spcBef>
                <a:spcPct val="30000"/>
              </a:spcBef>
              <a:defRPr sz="1200">
                <a:solidFill>
                  <a:schemeClr val="tx1"/>
                </a:solidFill>
                <a:latin typeface="Times New Roman" panose="02020603050405020304" pitchFamily="18" charset="0"/>
              </a:defRPr>
            </a:lvl1pPr>
            <a:lvl2pPr marL="760413" indent="-292100" defTabSz="779463">
              <a:spcBef>
                <a:spcPct val="30000"/>
              </a:spcBef>
              <a:defRPr sz="1200">
                <a:solidFill>
                  <a:schemeClr val="tx1"/>
                </a:solidFill>
                <a:latin typeface="Times New Roman" panose="02020603050405020304" pitchFamily="18" charset="0"/>
              </a:defRPr>
            </a:lvl2pPr>
            <a:lvl3pPr marL="1169988" indent="-233363" defTabSz="779463">
              <a:spcBef>
                <a:spcPct val="30000"/>
              </a:spcBef>
              <a:defRPr sz="1200">
                <a:solidFill>
                  <a:schemeClr val="tx1"/>
                </a:solidFill>
                <a:latin typeface="Times New Roman" panose="02020603050405020304" pitchFamily="18" charset="0"/>
              </a:defRPr>
            </a:lvl3pPr>
            <a:lvl4pPr marL="1638300" indent="-233363" defTabSz="779463">
              <a:spcBef>
                <a:spcPct val="30000"/>
              </a:spcBef>
              <a:defRPr sz="1200">
                <a:solidFill>
                  <a:schemeClr val="tx1"/>
                </a:solidFill>
                <a:latin typeface="Times New Roman" panose="02020603050405020304" pitchFamily="18" charset="0"/>
              </a:defRPr>
            </a:lvl4pPr>
            <a:lvl5pPr marL="2106613" indent="-233363" defTabSz="779463">
              <a:spcBef>
                <a:spcPct val="30000"/>
              </a:spcBef>
              <a:defRPr sz="1200">
                <a:solidFill>
                  <a:schemeClr val="tx1"/>
                </a:solidFill>
                <a:latin typeface="Times New Roman" panose="02020603050405020304" pitchFamily="18" charset="0"/>
              </a:defRPr>
            </a:lvl5pPr>
            <a:lvl6pPr marL="2563813" indent="-233363" defTabSz="779463" eaLnBrk="0" fontAlgn="base" hangingPunct="0">
              <a:spcBef>
                <a:spcPct val="30000"/>
              </a:spcBef>
              <a:spcAft>
                <a:spcPct val="0"/>
              </a:spcAft>
              <a:defRPr sz="1200">
                <a:solidFill>
                  <a:schemeClr val="tx1"/>
                </a:solidFill>
                <a:latin typeface="Times New Roman" panose="02020603050405020304" pitchFamily="18" charset="0"/>
              </a:defRPr>
            </a:lvl6pPr>
            <a:lvl7pPr marL="3021013" indent="-233363" defTabSz="779463" eaLnBrk="0" fontAlgn="base" hangingPunct="0">
              <a:spcBef>
                <a:spcPct val="30000"/>
              </a:spcBef>
              <a:spcAft>
                <a:spcPct val="0"/>
              </a:spcAft>
              <a:defRPr sz="1200">
                <a:solidFill>
                  <a:schemeClr val="tx1"/>
                </a:solidFill>
                <a:latin typeface="Times New Roman" panose="02020603050405020304" pitchFamily="18" charset="0"/>
              </a:defRPr>
            </a:lvl7pPr>
            <a:lvl8pPr marL="3478213" indent="-233363" defTabSz="779463" eaLnBrk="0" fontAlgn="base" hangingPunct="0">
              <a:spcBef>
                <a:spcPct val="30000"/>
              </a:spcBef>
              <a:spcAft>
                <a:spcPct val="0"/>
              </a:spcAft>
              <a:defRPr sz="1200">
                <a:solidFill>
                  <a:schemeClr val="tx1"/>
                </a:solidFill>
                <a:latin typeface="Times New Roman" panose="02020603050405020304" pitchFamily="18" charset="0"/>
              </a:defRPr>
            </a:lvl8pPr>
            <a:lvl9pPr marL="3935413" indent="-233363" defTabSz="7794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AD73E8-97AC-4EBA-A9A3-DF63EB973285}" type="slidenum">
              <a:rPr lang="en-US" altLang="en-US" sz="1000"/>
              <a:pPr>
                <a:spcBef>
                  <a:spcPct val="0"/>
                </a:spcBef>
              </a:pPr>
              <a:t>43</a:t>
            </a:fld>
            <a:endParaRPr lang="en-US" altLang="en-US" sz="1000"/>
          </a:p>
        </p:txBody>
      </p:sp>
      <p:sp>
        <p:nvSpPr>
          <p:cNvPr id="21507" name="Rectangle 2">
            <a:extLst>
              <a:ext uri="{FF2B5EF4-FFF2-40B4-BE49-F238E27FC236}">
                <a16:creationId xmlns:a16="http://schemas.microsoft.com/office/drawing/2014/main" id="{05656905-C601-49F2-9939-A3705DA93028}"/>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A48D2FEB-B3C3-4EFF-80CB-4A0833D2E2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A7DA2F95-A5A7-43AB-AB84-63E908973499}"/>
              </a:ext>
            </a:extLst>
          </p:cNvPr>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80593" eaLnBrk="0" hangingPunct="0">
              <a:spcBef>
                <a:spcPct val="30000"/>
              </a:spcBef>
              <a:defRPr sz="1200">
                <a:solidFill>
                  <a:schemeClr val="tx1"/>
                </a:solidFill>
                <a:latin typeface="Times New Roman" pitchFamily="18" charset="0"/>
              </a:defRPr>
            </a:lvl1pPr>
            <a:lvl2pPr marL="761078" indent="-292722" defTabSz="780593" eaLnBrk="0" hangingPunct="0">
              <a:spcBef>
                <a:spcPct val="30000"/>
              </a:spcBef>
              <a:defRPr sz="1200">
                <a:solidFill>
                  <a:schemeClr val="tx1"/>
                </a:solidFill>
                <a:latin typeface="Times New Roman" pitchFamily="18" charset="0"/>
              </a:defRPr>
            </a:lvl2pPr>
            <a:lvl3pPr marL="1170889" indent="-234178" defTabSz="780593" eaLnBrk="0" hangingPunct="0">
              <a:spcBef>
                <a:spcPct val="30000"/>
              </a:spcBef>
              <a:defRPr sz="1200">
                <a:solidFill>
                  <a:schemeClr val="tx1"/>
                </a:solidFill>
                <a:latin typeface="Times New Roman" pitchFamily="18" charset="0"/>
              </a:defRPr>
            </a:lvl3pPr>
            <a:lvl4pPr marL="1639245" indent="-234178" defTabSz="780593" eaLnBrk="0" hangingPunct="0">
              <a:spcBef>
                <a:spcPct val="30000"/>
              </a:spcBef>
              <a:defRPr sz="1200">
                <a:solidFill>
                  <a:schemeClr val="tx1"/>
                </a:solidFill>
                <a:latin typeface="Times New Roman" pitchFamily="18" charset="0"/>
              </a:defRPr>
            </a:lvl4pPr>
            <a:lvl5pPr marL="2107601" indent="-234178" defTabSz="780593" eaLnBrk="0" hangingPunct="0">
              <a:spcBef>
                <a:spcPct val="30000"/>
              </a:spcBef>
              <a:defRPr sz="1200">
                <a:solidFill>
                  <a:schemeClr val="tx1"/>
                </a:solidFill>
                <a:latin typeface="Times New Roman" pitchFamily="18" charset="0"/>
              </a:defRPr>
            </a:lvl5pPr>
            <a:lvl6pPr marL="2575956" indent="-234178" defTabSz="780593" eaLnBrk="0" fontAlgn="base" hangingPunct="0">
              <a:spcBef>
                <a:spcPct val="30000"/>
              </a:spcBef>
              <a:spcAft>
                <a:spcPct val="0"/>
              </a:spcAft>
              <a:defRPr sz="1200">
                <a:solidFill>
                  <a:schemeClr val="tx1"/>
                </a:solidFill>
                <a:latin typeface="Times New Roman" pitchFamily="18" charset="0"/>
              </a:defRPr>
            </a:lvl6pPr>
            <a:lvl7pPr marL="3044312" indent="-234178" defTabSz="780593" eaLnBrk="0" fontAlgn="base" hangingPunct="0">
              <a:spcBef>
                <a:spcPct val="30000"/>
              </a:spcBef>
              <a:spcAft>
                <a:spcPct val="0"/>
              </a:spcAft>
              <a:defRPr sz="1200">
                <a:solidFill>
                  <a:schemeClr val="tx1"/>
                </a:solidFill>
                <a:latin typeface="Times New Roman" pitchFamily="18" charset="0"/>
              </a:defRPr>
            </a:lvl7pPr>
            <a:lvl8pPr marL="3512668" indent="-234178" defTabSz="780593" eaLnBrk="0" fontAlgn="base" hangingPunct="0">
              <a:spcBef>
                <a:spcPct val="30000"/>
              </a:spcBef>
              <a:spcAft>
                <a:spcPct val="0"/>
              </a:spcAft>
              <a:defRPr sz="1200">
                <a:solidFill>
                  <a:schemeClr val="tx1"/>
                </a:solidFill>
                <a:latin typeface="Times New Roman" pitchFamily="18" charset="0"/>
              </a:defRPr>
            </a:lvl8pPr>
            <a:lvl9pPr marL="3981023" indent="-234178" defTabSz="780593"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dirty="0"/>
              <a:t>2015 C-School CU Presentation</a:t>
            </a:r>
          </a:p>
        </p:txBody>
      </p:sp>
      <p:sp>
        <p:nvSpPr>
          <p:cNvPr id="60419" name="Rectangle 5">
            <a:extLst>
              <a:ext uri="{FF2B5EF4-FFF2-40B4-BE49-F238E27FC236}">
                <a16:creationId xmlns:a16="http://schemas.microsoft.com/office/drawing/2014/main" id="{B7851A99-6D94-410E-866E-D5295C48A2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9463">
              <a:spcBef>
                <a:spcPct val="30000"/>
              </a:spcBef>
              <a:defRPr sz="1200">
                <a:solidFill>
                  <a:schemeClr val="tx1"/>
                </a:solidFill>
                <a:latin typeface="Times New Roman" panose="02020603050405020304" pitchFamily="18" charset="0"/>
              </a:defRPr>
            </a:lvl1pPr>
            <a:lvl2pPr marL="760413" indent="-292100" defTabSz="779463">
              <a:spcBef>
                <a:spcPct val="30000"/>
              </a:spcBef>
              <a:defRPr sz="1200">
                <a:solidFill>
                  <a:schemeClr val="tx1"/>
                </a:solidFill>
                <a:latin typeface="Times New Roman" panose="02020603050405020304" pitchFamily="18" charset="0"/>
              </a:defRPr>
            </a:lvl2pPr>
            <a:lvl3pPr marL="1169988" indent="-233363" defTabSz="779463">
              <a:spcBef>
                <a:spcPct val="30000"/>
              </a:spcBef>
              <a:defRPr sz="1200">
                <a:solidFill>
                  <a:schemeClr val="tx1"/>
                </a:solidFill>
                <a:latin typeface="Times New Roman" panose="02020603050405020304" pitchFamily="18" charset="0"/>
              </a:defRPr>
            </a:lvl3pPr>
            <a:lvl4pPr marL="1638300" indent="-233363" defTabSz="779463">
              <a:spcBef>
                <a:spcPct val="30000"/>
              </a:spcBef>
              <a:defRPr sz="1200">
                <a:solidFill>
                  <a:schemeClr val="tx1"/>
                </a:solidFill>
                <a:latin typeface="Times New Roman" panose="02020603050405020304" pitchFamily="18" charset="0"/>
              </a:defRPr>
            </a:lvl4pPr>
            <a:lvl5pPr marL="2106613" indent="-233363" defTabSz="779463">
              <a:spcBef>
                <a:spcPct val="30000"/>
              </a:spcBef>
              <a:defRPr sz="1200">
                <a:solidFill>
                  <a:schemeClr val="tx1"/>
                </a:solidFill>
                <a:latin typeface="Times New Roman" panose="02020603050405020304" pitchFamily="18" charset="0"/>
              </a:defRPr>
            </a:lvl5pPr>
            <a:lvl6pPr marL="2563813" indent="-233363" defTabSz="779463" eaLnBrk="0" fontAlgn="base" hangingPunct="0">
              <a:spcBef>
                <a:spcPct val="30000"/>
              </a:spcBef>
              <a:spcAft>
                <a:spcPct val="0"/>
              </a:spcAft>
              <a:defRPr sz="1200">
                <a:solidFill>
                  <a:schemeClr val="tx1"/>
                </a:solidFill>
                <a:latin typeface="Times New Roman" panose="02020603050405020304" pitchFamily="18" charset="0"/>
              </a:defRPr>
            </a:lvl6pPr>
            <a:lvl7pPr marL="3021013" indent="-233363" defTabSz="779463" eaLnBrk="0" fontAlgn="base" hangingPunct="0">
              <a:spcBef>
                <a:spcPct val="30000"/>
              </a:spcBef>
              <a:spcAft>
                <a:spcPct val="0"/>
              </a:spcAft>
              <a:defRPr sz="1200">
                <a:solidFill>
                  <a:schemeClr val="tx1"/>
                </a:solidFill>
                <a:latin typeface="Times New Roman" panose="02020603050405020304" pitchFamily="18" charset="0"/>
              </a:defRPr>
            </a:lvl7pPr>
            <a:lvl8pPr marL="3478213" indent="-233363" defTabSz="779463" eaLnBrk="0" fontAlgn="base" hangingPunct="0">
              <a:spcBef>
                <a:spcPct val="30000"/>
              </a:spcBef>
              <a:spcAft>
                <a:spcPct val="0"/>
              </a:spcAft>
              <a:defRPr sz="1200">
                <a:solidFill>
                  <a:schemeClr val="tx1"/>
                </a:solidFill>
                <a:latin typeface="Times New Roman" panose="02020603050405020304" pitchFamily="18" charset="0"/>
              </a:defRPr>
            </a:lvl8pPr>
            <a:lvl9pPr marL="3935413" indent="-233363" defTabSz="7794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ECE74A-1614-496D-B743-8E001727734A}" type="slidenum">
              <a:rPr lang="en-US" altLang="en-US" sz="1000"/>
              <a:pPr>
                <a:spcBef>
                  <a:spcPct val="0"/>
                </a:spcBef>
              </a:pPr>
              <a:t>44</a:t>
            </a:fld>
            <a:endParaRPr lang="en-US" altLang="en-US" sz="1000"/>
          </a:p>
        </p:txBody>
      </p:sp>
      <p:sp>
        <p:nvSpPr>
          <p:cNvPr id="60420" name="Rectangle 2">
            <a:extLst>
              <a:ext uri="{FF2B5EF4-FFF2-40B4-BE49-F238E27FC236}">
                <a16:creationId xmlns:a16="http://schemas.microsoft.com/office/drawing/2014/main" id="{7551AE11-B69E-43A7-9A52-2393FD156878}"/>
              </a:ext>
            </a:extLst>
          </p:cNvPr>
          <p:cNvSpPr>
            <a:spLocks noGrp="1" noRot="1" noChangeAspect="1" noChangeArrowheads="1" noTextEdit="1"/>
          </p:cNvSpPr>
          <p:nvPr>
            <p:ph type="sldImg"/>
          </p:nvPr>
        </p:nvSpPr>
        <p:spPr>
          <a:ln/>
        </p:spPr>
      </p:sp>
      <p:sp>
        <p:nvSpPr>
          <p:cNvPr id="60421" name="Rectangle 3">
            <a:extLst>
              <a:ext uri="{FF2B5EF4-FFF2-40B4-BE49-F238E27FC236}">
                <a16:creationId xmlns:a16="http://schemas.microsoft.com/office/drawing/2014/main" id="{28A68861-2753-4F0A-9F2A-1C258CFABB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AC818E76-D2CB-4A93-ACF1-0865E4A65875}"/>
              </a:ext>
            </a:extLst>
          </p:cNvPr>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80593" eaLnBrk="0" hangingPunct="0">
              <a:spcBef>
                <a:spcPct val="30000"/>
              </a:spcBef>
              <a:defRPr sz="1200">
                <a:solidFill>
                  <a:schemeClr val="tx1"/>
                </a:solidFill>
                <a:latin typeface="Times New Roman" pitchFamily="18" charset="0"/>
              </a:defRPr>
            </a:lvl1pPr>
            <a:lvl2pPr marL="761078" indent="-292722" defTabSz="780593" eaLnBrk="0" hangingPunct="0">
              <a:spcBef>
                <a:spcPct val="30000"/>
              </a:spcBef>
              <a:defRPr sz="1200">
                <a:solidFill>
                  <a:schemeClr val="tx1"/>
                </a:solidFill>
                <a:latin typeface="Times New Roman" pitchFamily="18" charset="0"/>
              </a:defRPr>
            </a:lvl2pPr>
            <a:lvl3pPr marL="1170889" indent="-234178" defTabSz="780593" eaLnBrk="0" hangingPunct="0">
              <a:spcBef>
                <a:spcPct val="30000"/>
              </a:spcBef>
              <a:defRPr sz="1200">
                <a:solidFill>
                  <a:schemeClr val="tx1"/>
                </a:solidFill>
                <a:latin typeface="Times New Roman" pitchFamily="18" charset="0"/>
              </a:defRPr>
            </a:lvl3pPr>
            <a:lvl4pPr marL="1639245" indent="-234178" defTabSz="780593" eaLnBrk="0" hangingPunct="0">
              <a:spcBef>
                <a:spcPct val="30000"/>
              </a:spcBef>
              <a:defRPr sz="1200">
                <a:solidFill>
                  <a:schemeClr val="tx1"/>
                </a:solidFill>
                <a:latin typeface="Times New Roman" pitchFamily="18" charset="0"/>
              </a:defRPr>
            </a:lvl4pPr>
            <a:lvl5pPr marL="2107601" indent="-234178" defTabSz="780593" eaLnBrk="0" hangingPunct="0">
              <a:spcBef>
                <a:spcPct val="30000"/>
              </a:spcBef>
              <a:defRPr sz="1200">
                <a:solidFill>
                  <a:schemeClr val="tx1"/>
                </a:solidFill>
                <a:latin typeface="Times New Roman" pitchFamily="18" charset="0"/>
              </a:defRPr>
            </a:lvl5pPr>
            <a:lvl6pPr marL="2575956" indent="-234178" defTabSz="780593" eaLnBrk="0" fontAlgn="base" hangingPunct="0">
              <a:spcBef>
                <a:spcPct val="30000"/>
              </a:spcBef>
              <a:spcAft>
                <a:spcPct val="0"/>
              </a:spcAft>
              <a:defRPr sz="1200">
                <a:solidFill>
                  <a:schemeClr val="tx1"/>
                </a:solidFill>
                <a:latin typeface="Times New Roman" pitchFamily="18" charset="0"/>
              </a:defRPr>
            </a:lvl6pPr>
            <a:lvl7pPr marL="3044312" indent="-234178" defTabSz="780593" eaLnBrk="0" fontAlgn="base" hangingPunct="0">
              <a:spcBef>
                <a:spcPct val="30000"/>
              </a:spcBef>
              <a:spcAft>
                <a:spcPct val="0"/>
              </a:spcAft>
              <a:defRPr sz="1200">
                <a:solidFill>
                  <a:schemeClr val="tx1"/>
                </a:solidFill>
                <a:latin typeface="Times New Roman" pitchFamily="18" charset="0"/>
              </a:defRPr>
            </a:lvl7pPr>
            <a:lvl8pPr marL="3512668" indent="-234178" defTabSz="780593" eaLnBrk="0" fontAlgn="base" hangingPunct="0">
              <a:spcBef>
                <a:spcPct val="30000"/>
              </a:spcBef>
              <a:spcAft>
                <a:spcPct val="0"/>
              </a:spcAft>
              <a:defRPr sz="1200">
                <a:solidFill>
                  <a:schemeClr val="tx1"/>
                </a:solidFill>
                <a:latin typeface="Times New Roman" pitchFamily="18" charset="0"/>
              </a:defRPr>
            </a:lvl8pPr>
            <a:lvl9pPr marL="3981023" indent="-234178" defTabSz="780593"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dirty="0"/>
              <a:t>2015 C-School CU Presentation</a:t>
            </a:r>
          </a:p>
        </p:txBody>
      </p:sp>
      <p:sp>
        <p:nvSpPr>
          <p:cNvPr id="62467" name="Rectangle 5">
            <a:extLst>
              <a:ext uri="{FF2B5EF4-FFF2-40B4-BE49-F238E27FC236}">
                <a16:creationId xmlns:a16="http://schemas.microsoft.com/office/drawing/2014/main" id="{89EE2EAA-C152-4D77-96F2-77237FBC5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9463">
              <a:spcBef>
                <a:spcPct val="30000"/>
              </a:spcBef>
              <a:defRPr sz="1200">
                <a:solidFill>
                  <a:schemeClr val="tx1"/>
                </a:solidFill>
                <a:latin typeface="Times New Roman" panose="02020603050405020304" pitchFamily="18" charset="0"/>
              </a:defRPr>
            </a:lvl1pPr>
            <a:lvl2pPr marL="760413" indent="-292100" defTabSz="779463">
              <a:spcBef>
                <a:spcPct val="30000"/>
              </a:spcBef>
              <a:defRPr sz="1200">
                <a:solidFill>
                  <a:schemeClr val="tx1"/>
                </a:solidFill>
                <a:latin typeface="Times New Roman" panose="02020603050405020304" pitchFamily="18" charset="0"/>
              </a:defRPr>
            </a:lvl2pPr>
            <a:lvl3pPr marL="1169988" indent="-233363" defTabSz="779463">
              <a:spcBef>
                <a:spcPct val="30000"/>
              </a:spcBef>
              <a:defRPr sz="1200">
                <a:solidFill>
                  <a:schemeClr val="tx1"/>
                </a:solidFill>
                <a:latin typeface="Times New Roman" panose="02020603050405020304" pitchFamily="18" charset="0"/>
              </a:defRPr>
            </a:lvl3pPr>
            <a:lvl4pPr marL="1638300" indent="-233363" defTabSz="779463">
              <a:spcBef>
                <a:spcPct val="30000"/>
              </a:spcBef>
              <a:defRPr sz="1200">
                <a:solidFill>
                  <a:schemeClr val="tx1"/>
                </a:solidFill>
                <a:latin typeface="Times New Roman" panose="02020603050405020304" pitchFamily="18" charset="0"/>
              </a:defRPr>
            </a:lvl4pPr>
            <a:lvl5pPr marL="2106613" indent="-233363" defTabSz="779463">
              <a:spcBef>
                <a:spcPct val="30000"/>
              </a:spcBef>
              <a:defRPr sz="1200">
                <a:solidFill>
                  <a:schemeClr val="tx1"/>
                </a:solidFill>
                <a:latin typeface="Times New Roman" panose="02020603050405020304" pitchFamily="18" charset="0"/>
              </a:defRPr>
            </a:lvl5pPr>
            <a:lvl6pPr marL="2563813" indent="-233363" defTabSz="779463" eaLnBrk="0" fontAlgn="base" hangingPunct="0">
              <a:spcBef>
                <a:spcPct val="30000"/>
              </a:spcBef>
              <a:spcAft>
                <a:spcPct val="0"/>
              </a:spcAft>
              <a:defRPr sz="1200">
                <a:solidFill>
                  <a:schemeClr val="tx1"/>
                </a:solidFill>
                <a:latin typeface="Times New Roman" panose="02020603050405020304" pitchFamily="18" charset="0"/>
              </a:defRPr>
            </a:lvl6pPr>
            <a:lvl7pPr marL="3021013" indent="-233363" defTabSz="779463" eaLnBrk="0" fontAlgn="base" hangingPunct="0">
              <a:spcBef>
                <a:spcPct val="30000"/>
              </a:spcBef>
              <a:spcAft>
                <a:spcPct val="0"/>
              </a:spcAft>
              <a:defRPr sz="1200">
                <a:solidFill>
                  <a:schemeClr val="tx1"/>
                </a:solidFill>
                <a:latin typeface="Times New Roman" panose="02020603050405020304" pitchFamily="18" charset="0"/>
              </a:defRPr>
            </a:lvl7pPr>
            <a:lvl8pPr marL="3478213" indent="-233363" defTabSz="779463" eaLnBrk="0" fontAlgn="base" hangingPunct="0">
              <a:spcBef>
                <a:spcPct val="30000"/>
              </a:spcBef>
              <a:spcAft>
                <a:spcPct val="0"/>
              </a:spcAft>
              <a:defRPr sz="1200">
                <a:solidFill>
                  <a:schemeClr val="tx1"/>
                </a:solidFill>
                <a:latin typeface="Times New Roman" panose="02020603050405020304" pitchFamily="18" charset="0"/>
              </a:defRPr>
            </a:lvl8pPr>
            <a:lvl9pPr marL="3935413" indent="-233363" defTabSz="7794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A06C3D-2902-4947-BBA8-8290B83861F0}" type="slidenum">
              <a:rPr lang="en-US" altLang="en-US" sz="1000"/>
              <a:pPr>
                <a:spcBef>
                  <a:spcPct val="0"/>
                </a:spcBef>
              </a:pPr>
              <a:t>45</a:t>
            </a:fld>
            <a:endParaRPr lang="en-US" altLang="en-US" sz="1000"/>
          </a:p>
        </p:txBody>
      </p:sp>
      <p:sp>
        <p:nvSpPr>
          <p:cNvPr id="62468" name="Rectangle 2">
            <a:extLst>
              <a:ext uri="{FF2B5EF4-FFF2-40B4-BE49-F238E27FC236}">
                <a16:creationId xmlns:a16="http://schemas.microsoft.com/office/drawing/2014/main" id="{F16EB686-D286-46D4-BD86-9C6F5D1E0407}"/>
              </a:ext>
            </a:extLst>
          </p:cNvPr>
          <p:cNvSpPr>
            <a:spLocks noGrp="1" noRot="1" noChangeAspect="1" noChangeArrowheads="1" noTextEdit="1"/>
          </p:cNvSpPr>
          <p:nvPr>
            <p:ph type="sldImg"/>
          </p:nvPr>
        </p:nvSpPr>
        <p:spPr>
          <a:ln/>
        </p:spPr>
      </p:sp>
      <p:sp>
        <p:nvSpPr>
          <p:cNvPr id="62469" name="Rectangle 3">
            <a:extLst>
              <a:ext uri="{FF2B5EF4-FFF2-40B4-BE49-F238E27FC236}">
                <a16:creationId xmlns:a16="http://schemas.microsoft.com/office/drawing/2014/main" id="{35DD71F6-9DD2-456E-BBBB-77B249D470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69567ADD-0949-4D2A-B8AF-5D5FA22206EC}"/>
              </a:ext>
            </a:extLst>
          </p:cNvPr>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80593" eaLnBrk="0" hangingPunct="0">
              <a:spcBef>
                <a:spcPct val="30000"/>
              </a:spcBef>
              <a:defRPr sz="1200">
                <a:solidFill>
                  <a:schemeClr val="tx1"/>
                </a:solidFill>
                <a:latin typeface="Times New Roman" pitchFamily="18" charset="0"/>
              </a:defRPr>
            </a:lvl1pPr>
            <a:lvl2pPr marL="761078" indent="-292722" defTabSz="780593" eaLnBrk="0" hangingPunct="0">
              <a:spcBef>
                <a:spcPct val="30000"/>
              </a:spcBef>
              <a:defRPr sz="1200">
                <a:solidFill>
                  <a:schemeClr val="tx1"/>
                </a:solidFill>
                <a:latin typeface="Times New Roman" pitchFamily="18" charset="0"/>
              </a:defRPr>
            </a:lvl2pPr>
            <a:lvl3pPr marL="1170889" indent="-234178" defTabSz="780593" eaLnBrk="0" hangingPunct="0">
              <a:spcBef>
                <a:spcPct val="30000"/>
              </a:spcBef>
              <a:defRPr sz="1200">
                <a:solidFill>
                  <a:schemeClr val="tx1"/>
                </a:solidFill>
                <a:latin typeface="Times New Roman" pitchFamily="18" charset="0"/>
              </a:defRPr>
            </a:lvl3pPr>
            <a:lvl4pPr marL="1639245" indent="-234178" defTabSz="780593" eaLnBrk="0" hangingPunct="0">
              <a:spcBef>
                <a:spcPct val="30000"/>
              </a:spcBef>
              <a:defRPr sz="1200">
                <a:solidFill>
                  <a:schemeClr val="tx1"/>
                </a:solidFill>
                <a:latin typeface="Times New Roman" pitchFamily="18" charset="0"/>
              </a:defRPr>
            </a:lvl4pPr>
            <a:lvl5pPr marL="2107601" indent="-234178" defTabSz="780593" eaLnBrk="0" hangingPunct="0">
              <a:spcBef>
                <a:spcPct val="30000"/>
              </a:spcBef>
              <a:defRPr sz="1200">
                <a:solidFill>
                  <a:schemeClr val="tx1"/>
                </a:solidFill>
                <a:latin typeface="Times New Roman" pitchFamily="18" charset="0"/>
              </a:defRPr>
            </a:lvl5pPr>
            <a:lvl6pPr marL="2575956" indent="-234178" defTabSz="780593" eaLnBrk="0" fontAlgn="base" hangingPunct="0">
              <a:spcBef>
                <a:spcPct val="30000"/>
              </a:spcBef>
              <a:spcAft>
                <a:spcPct val="0"/>
              </a:spcAft>
              <a:defRPr sz="1200">
                <a:solidFill>
                  <a:schemeClr val="tx1"/>
                </a:solidFill>
                <a:latin typeface="Times New Roman" pitchFamily="18" charset="0"/>
              </a:defRPr>
            </a:lvl6pPr>
            <a:lvl7pPr marL="3044312" indent="-234178" defTabSz="780593" eaLnBrk="0" fontAlgn="base" hangingPunct="0">
              <a:spcBef>
                <a:spcPct val="30000"/>
              </a:spcBef>
              <a:spcAft>
                <a:spcPct val="0"/>
              </a:spcAft>
              <a:defRPr sz="1200">
                <a:solidFill>
                  <a:schemeClr val="tx1"/>
                </a:solidFill>
                <a:latin typeface="Times New Roman" pitchFamily="18" charset="0"/>
              </a:defRPr>
            </a:lvl7pPr>
            <a:lvl8pPr marL="3512668" indent="-234178" defTabSz="780593" eaLnBrk="0" fontAlgn="base" hangingPunct="0">
              <a:spcBef>
                <a:spcPct val="30000"/>
              </a:spcBef>
              <a:spcAft>
                <a:spcPct val="0"/>
              </a:spcAft>
              <a:defRPr sz="1200">
                <a:solidFill>
                  <a:schemeClr val="tx1"/>
                </a:solidFill>
                <a:latin typeface="Times New Roman" pitchFamily="18" charset="0"/>
              </a:defRPr>
            </a:lvl8pPr>
            <a:lvl9pPr marL="3981023" indent="-234178" defTabSz="780593" eaLnBrk="0" fontAlgn="base" hangingPunct="0">
              <a:spcBef>
                <a:spcPct val="30000"/>
              </a:spcBef>
              <a:spcAft>
                <a:spcPct val="0"/>
              </a:spcAft>
              <a:defRPr sz="1200">
                <a:solidFill>
                  <a:schemeClr val="tx1"/>
                </a:solidFill>
                <a:latin typeface="Times New Roman" pitchFamily="18" charset="0"/>
              </a:defRPr>
            </a:lvl9pPr>
          </a:lstStyle>
          <a:p>
            <a:pPr>
              <a:spcBef>
                <a:spcPct val="0"/>
              </a:spcBef>
              <a:defRPr/>
            </a:pPr>
            <a:r>
              <a:rPr lang="en-US" altLang="en-US" sz="1000" dirty="0"/>
              <a:t>2015 C-School CU Presentation</a:t>
            </a:r>
          </a:p>
        </p:txBody>
      </p:sp>
      <p:sp>
        <p:nvSpPr>
          <p:cNvPr id="64515" name="Rectangle 5">
            <a:extLst>
              <a:ext uri="{FF2B5EF4-FFF2-40B4-BE49-F238E27FC236}">
                <a16:creationId xmlns:a16="http://schemas.microsoft.com/office/drawing/2014/main" id="{E3E15D5E-15A3-490E-9AA7-011B7EE7FD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9463">
              <a:spcBef>
                <a:spcPct val="30000"/>
              </a:spcBef>
              <a:defRPr sz="1200">
                <a:solidFill>
                  <a:schemeClr val="tx1"/>
                </a:solidFill>
                <a:latin typeface="Times New Roman" panose="02020603050405020304" pitchFamily="18" charset="0"/>
              </a:defRPr>
            </a:lvl1pPr>
            <a:lvl2pPr marL="760413" indent="-292100" defTabSz="779463">
              <a:spcBef>
                <a:spcPct val="30000"/>
              </a:spcBef>
              <a:defRPr sz="1200">
                <a:solidFill>
                  <a:schemeClr val="tx1"/>
                </a:solidFill>
                <a:latin typeface="Times New Roman" panose="02020603050405020304" pitchFamily="18" charset="0"/>
              </a:defRPr>
            </a:lvl2pPr>
            <a:lvl3pPr marL="1169988" indent="-233363" defTabSz="779463">
              <a:spcBef>
                <a:spcPct val="30000"/>
              </a:spcBef>
              <a:defRPr sz="1200">
                <a:solidFill>
                  <a:schemeClr val="tx1"/>
                </a:solidFill>
                <a:latin typeface="Times New Roman" panose="02020603050405020304" pitchFamily="18" charset="0"/>
              </a:defRPr>
            </a:lvl3pPr>
            <a:lvl4pPr marL="1638300" indent="-233363" defTabSz="779463">
              <a:spcBef>
                <a:spcPct val="30000"/>
              </a:spcBef>
              <a:defRPr sz="1200">
                <a:solidFill>
                  <a:schemeClr val="tx1"/>
                </a:solidFill>
                <a:latin typeface="Times New Roman" panose="02020603050405020304" pitchFamily="18" charset="0"/>
              </a:defRPr>
            </a:lvl4pPr>
            <a:lvl5pPr marL="2106613" indent="-233363" defTabSz="779463">
              <a:spcBef>
                <a:spcPct val="30000"/>
              </a:spcBef>
              <a:defRPr sz="1200">
                <a:solidFill>
                  <a:schemeClr val="tx1"/>
                </a:solidFill>
                <a:latin typeface="Times New Roman" panose="02020603050405020304" pitchFamily="18" charset="0"/>
              </a:defRPr>
            </a:lvl5pPr>
            <a:lvl6pPr marL="2563813" indent="-233363" defTabSz="779463" eaLnBrk="0" fontAlgn="base" hangingPunct="0">
              <a:spcBef>
                <a:spcPct val="30000"/>
              </a:spcBef>
              <a:spcAft>
                <a:spcPct val="0"/>
              </a:spcAft>
              <a:defRPr sz="1200">
                <a:solidFill>
                  <a:schemeClr val="tx1"/>
                </a:solidFill>
                <a:latin typeface="Times New Roman" panose="02020603050405020304" pitchFamily="18" charset="0"/>
              </a:defRPr>
            </a:lvl6pPr>
            <a:lvl7pPr marL="3021013" indent="-233363" defTabSz="779463" eaLnBrk="0" fontAlgn="base" hangingPunct="0">
              <a:spcBef>
                <a:spcPct val="30000"/>
              </a:spcBef>
              <a:spcAft>
                <a:spcPct val="0"/>
              </a:spcAft>
              <a:defRPr sz="1200">
                <a:solidFill>
                  <a:schemeClr val="tx1"/>
                </a:solidFill>
                <a:latin typeface="Times New Roman" panose="02020603050405020304" pitchFamily="18" charset="0"/>
              </a:defRPr>
            </a:lvl7pPr>
            <a:lvl8pPr marL="3478213" indent="-233363" defTabSz="779463" eaLnBrk="0" fontAlgn="base" hangingPunct="0">
              <a:spcBef>
                <a:spcPct val="30000"/>
              </a:spcBef>
              <a:spcAft>
                <a:spcPct val="0"/>
              </a:spcAft>
              <a:defRPr sz="1200">
                <a:solidFill>
                  <a:schemeClr val="tx1"/>
                </a:solidFill>
                <a:latin typeface="Times New Roman" panose="02020603050405020304" pitchFamily="18" charset="0"/>
              </a:defRPr>
            </a:lvl8pPr>
            <a:lvl9pPr marL="3935413" indent="-233363" defTabSz="7794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B9FAE7-C5E2-44D0-81DF-BBE113DE6779}" type="slidenum">
              <a:rPr lang="en-US" altLang="en-US" sz="1000"/>
              <a:pPr>
                <a:spcBef>
                  <a:spcPct val="0"/>
                </a:spcBef>
              </a:pPr>
              <a:t>46</a:t>
            </a:fld>
            <a:endParaRPr lang="en-US" altLang="en-US" sz="1000"/>
          </a:p>
        </p:txBody>
      </p:sp>
      <p:sp>
        <p:nvSpPr>
          <p:cNvPr id="64516" name="Rectangle 2">
            <a:extLst>
              <a:ext uri="{FF2B5EF4-FFF2-40B4-BE49-F238E27FC236}">
                <a16:creationId xmlns:a16="http://schemas.microsoft.com/office/drawing/2014/main" id="{CE4BA603-898B-4C15-A176-784579081BC0}"/>
              </a:ext>
            </a:extLst>
          </p:cNvPr>
          <p:cNvSpPr>
            <a:spLocks noGrp="1" noRot="1" noChangeAspect="1" noChangeArrowheads="1" noTextEdit="1"/>
          </p:cNvSpPr>
          <p:nvPr>
            <p:ph type="sldImg"/>
          </p:nvPr>
        </p:nvSpPr>
        <p:spPr>
          <a:ln/>
        </p:spPr>
      </p:sp>
      <p:sp>
        <p:nvSpPr>
          <p:cNvPr id="64517" name="Rectangle 3">
            <a:extLst>
              <a:ext uri="{FF2B5EF4-FFF2-40B4-BE49-F238E27FC236}">
                <a16:creationId xmlns:a16="http://schemas.microsoft.com/office/drawing/2014/main" id="{96C2C345-C0F1-49D0-A420-46DB09F678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830E-0ED2-49BD-BC15-39F736B7AE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A4502-1641-4689-B010-A6A0D2FDA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9CB9FB-14B1-4F6C-BE47-5D17EEA35518}"/>
              </a:ext>
            </a:extLst>
          </p:cNvPr>
          <p:cNvSpPr>
            <a:spLocks noGrp="1"/>
          </p:cNvSpPr>
          <p:nvPr>
            <p:ph type="dt" sz="half" idx="10"/>
          </p:nvPr>
        </p:nvSpPr>
        <p:spPr/>
        <p:txBody>
          <a:bodyPr/>
          <a:lstStyle/>
          <a:p>
            <a:fld id="{0930D9DB-A9C9-40E1-9B15-0E739422CF80}" type="datetime1">
              <a:rPr lang="en-US" smtClean="0"/>
              <a:t>5/4/2020</a:t>
            </a:fld>
            <a:endParaRPr lang="en-US"/>
          </a:p>
        </p:txBody>
      </p:sp>
      <p:sp>
        <p:nvSpPr>
          <p:cNvPr id="5" name="Footer Placeholder 4">
            <a:extLst>
              <a:ext uri="{FF2B5EF4-FFF2-40B4-BE49-F238E27FC236}">
                <a16:creationId xmlns:a16="http://schemas.microsoft.com/office/drawing/2014/main" id="{E5AB0F52-484D-4E03-B3FD-299DFD2B3069}"/>
              </a:ext>
            </a:extLst>
          </p:cNvPr>
          <p:cNvSpPr>
            <a:spLocks noGrp="1"/>
          </p:cNvSpPr>
          <p:nvPr>
            <p:ph type="ftr" sz="quarter" idx="11"/>
          </p:nvPr>
        </p:nvSpPr>
        <p:spPr/>
        <p:txBody>
          <a:bodyPr/>
          <a:lstStyle/>
          <a:p>
            <a:r>
              <a:rPr lang="en-US"/>
              <a:t>D5S AV-PQS Web Training 2020</a:t>
            </a:r>
          </a:p>
        </p:txBody>
      </p:sp>
      <p:sp>
        <p:nvSpPr>
          <p:cNvPr id="6" name="Slide Number Placeholder 5">
            <a:extLst>
              <a:ext uri="{FF2B5EF4-FFF2-40B4-BE49-F238E27FC236}">
                <a16:creationId xmlns:a16="http://schemas.microsoft.com/office/drawing/2014/main" id="{83A1A197-22E1-404C-B5C3-11C95EE97F10}"/>
              </a:ext>
            </a:extLst>
          </p:cNvPr>
          <p:cNvSpPr>
            <a:spLocks noGrp="1"/>
          </p:cNvSpPr>
          <p:nvPr>
            <p:ph type="sldNum" sz="quarter" idx="12"/>
          </p:nvPr>
        </p:nvSpPr>
        <p:spPr/>
        <p:txBody>
          <a:bodyPr/>
          <a:lstStyle/>
          <a:p>
            <a:fld id="{F21298BC-EAED-4704-80AD-D4422208E3AD}" type="slidenum">
              <a:rPr lang="en-US" smtClean="0"/>
              <a:t>‹#›</a:t>
            </a:fld>
            <a:endParaRPr lang="en-US"/>
          </a:p>
        </p:txBody>
      </p:sp>
    </p:spTree>
    <p:extLst>
      <p:ext uri="{BB962C8B-B14F-4D97-AF65-F5344CB8AC3E}">
        <p14:creationId xmlns:p14="http://schemas.microsoft.com/office/powerpoint/2010/main" val="2917671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7FC5-4F73-4181-B113-9EA64CD4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591E5A-62CD-4EBA-B741-DDEE15DD5D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EC2EC-9BBE-43C3-8362-CCB08C5309A2}"/>
              </a:ext>
            </a:extLst>
          </p:cNvPr>
          <p:cNvSpPr>
            <a:spLocks noGrp="1"/>
          </p:cNvSpPr>
          <p:nvPr>
            <p:ph type="dt" sz="half" idx="10"/>
          </p:nvPr>
        </p:nvSpPr>
        <p:spPr/>
        <p:txBody>
          <a:bodyPr/>
          <a:lstStyle/>
          <a:p>
            <a:fld id="{F4D13CCC-E921-4FD1-BE2B-B20B386C26FE}" type="datetime1">
              <a:rPr lang="en-US" smtClean="0"/>
              <a:t>5/4/2020</a:t>
            </a:fld>
            <a:endParaRPr lang="en-US"/>
          </a:p>
        </p:txBody>
      </p:sp>
      <p:sp>
        <p:nvSpPr>
          <p:cNvPr id="5" name="Footer Placeholder 4">
            <a:extLst>
              <a:ext uri="{FF2B5EF4-FFF2-40B4-BE49-F238E27FC236}">
                <a16:creationId xmlns:a16="http://schemas.microsoft.com/office/drawing/2014/main" id="{A93B46C5-CD06-410E-B86A-FD1813A67AD4}"/>
              </a:ext>
            </a:extLst>
          </p:cNvPr>
          <p:cNvSpPr>
            <a:spLocks noGrp="1"/>
          </p:cNvSpPr>
          <p:nvPr>
            <p:ph type="ftr" sz="quarter" idx="11"/>
          </p:nvPr>
        </p:nvSpPr>
        <p:spPr/>
        <p:txBody>
          <a:bodyPr/>
          <a:lstStyle/>
          <a:p>
            <a:r>
              <a:rPr lang="en-US"/>
              <a:t>D5S AV-PQS Web Training 2020</a:t>
            </a:r>
          </a:p>
        </p:txBody>
      </p:sp>
      <p:sp>
        <p:nvSpPr>
          <p:cNvPr id="6" name="Slide Number Placeholder 5">
            <a:extLst>
              <a:ext uri="{FF2B5EF4-FFF2-40B4-BE49-F238E27FC236}">
                <a16:creationId xmlns:a16="http://schemas.microsoft.com/office/drawing/2014/main" id="{B9E952FE-B254-4D91-B5D9-60D3CF8005F5}"/>
              </a:ext>
            </a:extLst>
          </p:cNvPr>
          <p:cNvSpPr>
            <a:spLocks noGrp="1"/>
          </p:cNvSpPr>
          <p:nvPr>
            <p:ph type="sldNum" sz="quarter" idx="12"/>
          </p:nvPr>
        </p:nvSpPr>
        <p:spPr/>
        <p:txBody>
          <a:bodyPr/>
          <a:lstStyle/>
          <a:p>
            <a:fld id="{F21298BC-EAED-4704-80AD-D4422208E3AD}" type="slidenum">
              <a:rPr lang="en-US" smtClean="0"/>
              <a:t>‹#›</a:t>
            </a:fld>
            <a:endParaRPr lang="en-US"/>
          </a:p>
        </p:txBody>
      </p:sp>
    </p:spTree>
    <p:extLst>
      <p:ext uri="{BB962C8B-B14F-4D97-AF65-F5344CB8AC3E}">
        <p14:creationId xmlns:p14="http://schemas.microsoft.com/office/powerpoint/2010/main" val="386221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9E7EE-FF10-4BAF-A2A5-EB1236B3E1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E8DDB8-0799-4AD4-A599-2D9ABBDE33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EE8C3-72AC-4CFE-AFA0-DF09A98CCE20}"/>
              </a:ext>
            </a:extLst>
          </p:cNvPr>
          <p:cNvSpPr>
            <a:spLocks noGrp="1"/>
          </p:cNvSpPr>
          <p:nvPr>
            <p:ph type="dt" sz="half" idx="10"/>
          </p:nvPr>
        </p:nvSpPr>
        <p:spPr/>
        <p:txBody>
          <a:bodyPr/>
          <a:lstStyle/>
          <a:p>
            <a:fld id="{16B98C86-2F12-460E-B9CD-160329E283E7}" type="datetime1">
              <a:rPr lang="en-US" smtClean="0"/>
              <a:t>5/4/2020</a:t>
            </a:fld>
            <a:endParaRPr lang="en-US"/>
          </a:p>
        </p:txBody>
      </p:sp>
      <p:sp>
        <p:nvSpPr>
          <p:cNvPr id="5" name="Footer Placeholder 4">
            <a:extLst>
              <a:ext uri="{FF2B5EF4-FFF2-40B4-BE49-F238E27FC236}">
                <a16:creationId xmlns:a16="http://schemas.microsoft.com/office/drawing/2014/main" id="{D082FD7B-62E8-4DD9-B2A2-13EB95E71C43}"/>
              </a:ext>
            </a:extLst>
          </p:cNvPr>
          <p:cNvSpPr>
            <a:spLocks noGrp="1"/>
          </p:cNvSpPr>
          <p:nvPr>
            <p:ph type="ftr" sz="quarter" idx="11"/>
          </p:nvPr>
        </p:nvSpPr>
        <p:spPr/>
        <p:txBody>
          <a:bodyPr/>
          <a:lstStyle/>
          <a:p>
            <a:r>
              <a:rPr lang="en-US"/>
              <a:t>D5S AV-PQS Web Training 2020</a:t>
            </a:r>
          </a:p>
        </p:txBody>
      </p:sp>
      <p:sp>
        <p:nvSpPr>
          <p:cNvPr id="6" name="Slide Number Placeholder 5">
            <a:extLst>
              <a:ext uri="{FF2B5EF4-FFF2-40B4-BE49-F238E27FC236}">
                <a16:creationId xmlns:a16="http://schemas.microsoft.com/office/drawing/2014/main" id="{AF9FF9B2-E18C-4E6D-9885-77A0044AB806}"/>
              </a:ext>
            </a:extLst>
          </p:cNvPr>
          <p:cNvSpPr>
            <a:spLocks noGrp="1"/>
          </p:cNvSpPr>
          <p:nvPr>
            <p:ph type="sldNum" sz="quarter" idx="12"/>
          </p:nvPr>
        </p:nvSpPr>
        <p:spPr/>
        <p:txBody>
          <a:bodyPr/>
          <a:lstStyle/>
          <a:p>
            <a:fld id="{F21298BC-EAED-4704-80AD-D4422208E3AD}" type="slidenum">
              <a:rPr lang="en-US" smtClean="0"/>
              <a:t>‹#›</a:t>
            </a:fld>
            <a:endParaRPr lang="en-US"/>
          </a:p>
        </p:txBody>
      </p:sp>
    </p:spTree>
    <p:extLst>
      <p:ext uri="{BB962C8B-B14F-4D97-AF65-F5344CB8AC3E}">
        <p14:creationId xmlns:p14="http://schemas.microsoft.com/office/powerpoint/2010/main" val="214172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A4B9-2153-484A-AB6E-F8DF18CE0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F5125C-7CA2-4681-839C-E2FF23C9C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16C93-29B9-4EEE-A116-E25AFB48C2AE}"/>
              </a:ext>
            </a:extLst>
          </p:cNvPr>
          <p:cNvSpPr>
            <a:spLocks noGrp="1"/>
          </p:cNvSpPr>
          <p:nvPr>
            <p:ph type="dt" sz="half" idx="10"/>
          </p:nvPr>
        </p:nvSpPr>
        <p:spPr/>
        <p:txBody>
          <a:bodyPr/>
          <a:lstStyle/>
          <a:p>
            <a:fld id="{301FFA83-83F9-4091-B0A5-2D97830952D1}" type="datetime1">
              <a:rPr lang="en-US" smtClean="0"/>
              <a:t>5/4/2020</a:t>
            </a:fld>
            <a:endParaRPr lang="en-US"/>
          </a:p>
        </p:txBody>
      </p:sp>
      <p:sp>
        <p:nvSpPr>
          <p:cNvPr id="5" name="Footer Placeholder 4">
            <a:extLst>
              <a:ext uri="{FF2B5EF4-FFF2-40B4-BE49-F238E27FC236}">
                <a16:creationId xmlns:a16="http://schemas.microsoft.com/office/drawing/2014/main" id="{6B298055-14F0-4FD9-8BA8-A44642E41332}"/>
              </a:ext>
            </a:extLst>
          </p:cNvPr>
          <p:cNvSpPr>
            <a:spLocks noGrp="1"/>
          </p:cNvSpPr>
          <p:nvPr>
            <p:ph type="ftr" sz="quarter" idx="11"/>
          </p:nvPr>
        </p:nvSpPr>
        <p:spPr/>
        <p:txBody>
          <a:bodyPr/>
          <a:lstStyle/>
          <a:p>
            <a:r>
              <a:rPr lang="en-US"/>
              <a:t>D5S AV-PQS Web Training 2020</a:t>
            </a:r>
          </a:p>
        </p:txBody>
      </p:sp>
      <p:sp>
        <p:nvSpPr>
          <p:cNvPr id="6" name="Slide Number Placeholder 5">
            <a:extLst>
              <a:ext uri="{FF2B5EF4-FFF2-40B4-BE49-F238E27FC236}">
                <a16:creationId xmlns:a16="http://schemas.microsoft.com/office/drawing/2014/main" id="{D29B72A2-1720-4267-9A75-848D9AE84C62}"/>
              </a:ext>
            </a:extLst>
          </p:cNvPr>
          <p:cNvSpPr>
            <a:spLocks noGrp="1"/>
          </p:cNvSpPr>
          <p:nvPr>
            <p:ph type="sldNum" sz="quarter" idx="12"/>
          </p:nvPr>
        </p:nvSpPr>
        <p:spPr/>
        <p:txBody>
          <a:bodyPr/>
          <a:lstStyle/>
          <a:p>
            <a:fld id="{F21298BC-EAED-4704-80AD-D4422208E3AD}" type="slidenum">
              <a:rPr lang="en-US" smtClean="0"/>
              <a:t>‹#›</a:t>
            </a:fld>
            <a:endParaRPr lang="en-US"/>
          </a:p>
        </p:txBody>
      </p:sp>
    </p:spTree>
    <p:extLst>
      <p:ext uri="{BB962C8B-B14F-4D97-AF65-F5344CB8AC3E}">
        <p14:creationId xmlns:p14="http://schemas.microsoft.com/office/powerpoint/2010/main" val="92114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C6D8-0CCD-4B20-82C8-859AD32FEA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6D98C3-129E-4D26-B5E4-56AA5C89FD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47F529-F87E-4912-B4C0-5339DA66C8A3}"/>
              </a:ext>
            </a:extLst>
          </p:cNvPr>
          <p:cNvSpPr>
            <a:spLocks noGrp="1"/>
          </p:cNvSpPr>
          <p:nvPr>
            <p:ph type="dt" sz="half" idx="10"/>
          </p:nvPr>
        </p:nvSpPr>
        <p:spPr/>
        <p:txBody>
          <a:bodyPr/>
          <a:lstStyle/>
          <a:p>
            <a:fld id="{46A17213-90D2-414F-9625-E733E875345C}" type="datetime1">
              <a:rPr lang="en-US" smtClean="0"/>
              <a:t>5/4/2020</a:t>
            </a:fld>
            <a:endParaRPr lang="en-US"/>
          </a:p>
        </p:txBody>
      </p:sp>
      <p:sp>
        <p:nvSpPr>
          <p:cNvPr id="5" name="Footer Placeholder 4">
            <a:extLst>
              <a:ext uri="{FF2B5EF4-FFF2-40B4-BE49-F238E27FC236}">
                <a16:creationId xmlns:a16="http://schemas.microsoft.com/office/drawing/2014/main" id="{631F4494-CD11-4C99-93C5-D8D7D8CF1F39}"/>
              </a:ext>
            </a:extLst>
          </p:cNvPr>
          <p:cNvSpPr>
            <a:spLocks noGrp="1"/>
          </p:cNvSpPr>
          <p:nvPr>
            <p:ph type="ftr" sz="quarter" idx="11"/>
          </p:nvPr>
        </p:nvSpPr>
        <p:spPr/>
        <p:txBody>
          <a:bodyPr/>
          <a:lstStyle/>
          <a:p>
            <a:r>
              <a:rPr lang="en-US"/>
              <a:t>D5S AV-PQS Web Training 2020</a:t>
            </a:r>
          </a:p>
        </p:txBody>
      </p:sp>
      <p:sp>
        <p:nvSpPr>
          <p:cNvPr id="6" name="Slide Number Placeholder 5">
            <a:extLst>
              <a:ext uri="{FF2B5EF4-FFF2-40B4-BE49-F238E27FC236}">
                <a16:creationId xmlns:a16="http://schemas.microsoft.com/office/drawing/2014/main" id="{B03E48EE-EB26-409F-87BF-143F7D59ECD9}"/>
              </a:ext>
            </a:extLst>
          </p:cNvPr>
          <p:cNvSpPr>
            <a:spLocks noGrp="1"/>
          </p:cNvSpPr>
          <p:nvPr>
            <p:ph type="sldNum" sz="quarter" idx="12"/>
          </p:nvPr>
        </p:nvSpPr>
        <p:spPr/>
        <p:txBody>
          <a:bodyPr/>
          <a:lstStyle/>
          <a:p>
            <a:fld id="{F21298BC-EAED-4704-80AD-D4422208E3AD}" type="slidenum">
              <a:rPr lang="en-US" smtClean="0"/>
              <a:t>‹#›</a:t>
            </a:fld>
            <a:endParaRPr lang="en-US"/>
          </a:p>
        </p:txBody>
      </p:sp>
    </p:spTree>
    <p:extLst>
      <p:ext uri="{BB962C8B-B14F-4D97-AF65-F5344CB8AC3E}">
        <p14:creationId xmlns:p14="http://schemas.microsoft.com/office/powerpoint/2010/main" val="1946749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DA349-7584-44CB-9C6A-D4C89FC847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CDD60E-4500-42C6-9DEC-A71145E8EC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E71B85-E1E6-499B-A7E2-72860F8333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4A95A0-77C3-4AF7-8E27-31E5F699636F}"/>
              </a:ext>
            </a:extLst>
          </p:cNvPr>
          <p:cNvSpPr>
            <a:spLocks noGrp="1"/>
          </p:cNvSpPr>
          <p:nvPr>
            <p:ph type="dt" sz="half" idx="10"/>
          </p:nvPr>
        </p:nvSpPr>
        <p:spPr/>
        <p:txBody>
          <a:bodyPr/>
          <a:lstStyle/>
          <a:p>
            <a:fld id="{B8D7711F-2F93-4FF6-A820-6441D8E0BD29}" type="datetime1">
              <a:rPr lang="en-US" smtClean="0"/>
              <a:t>5/4/2020</a:t>
            </a:fld>
            <a:endParaRPr lang="en-US"/>
          </a:p>
        </p:txBody>
      </p:sp>
      <p:sp>
        <p:nvSpPr>
          <p:cNvPr id="6" name="Footer Placeholder 5">
            <a:extLst>
              <a:ext uri="{FF2B5EF4-FFF2-40B4-BE49-F238E27FC236}">
                <a16:creationId xmlns:a16="http://schemas.microsoft.com/office/drawing/2014/main" id="{A10CED1C-2A0A-4759-AE83-F72F65031113}"/>
              </a:ext>
            </a:extLst>
          </p:cNvPr>
          <p:cNvSpPr>
            <a:spLocks noGrp="1"/>
          </p:cNvSpPr>
          <p:nvPr>
            <p:ph type="ftr" sz="quarter" idx="11"/>
          </p:nvPr>
        </p:nvSpPr>
        <p:spPr/>
        <p:txBody>
          <a:bodyPr/>
          <a:lstStyle/>
          <a:p>
            <a:r>
              <a:rPr lang="en-US"/>
              <a:t>D5S AV-PQS Web Training 2020</a:t>
            </a:r>
          </a:p>
        </p:txBody>
      </p:sp>
      <p:sp>
        <p:nvSpPr>
          <p:cNvPr id="7" name="Slide Number Placeholder 6">
            <a:extLst>
              <a:ext uri="{FF2B5EF4-FFF2-40B4-BE49-F238E27FC236}">
                <a16:creationId xmlns:a16="http://schemas.microsoft.com/office/drawing/2014/main" id="{3C46E392-1363-48E6-AE6E-246E72462CA4}"/>
              </a:ext>
            </a:extLst>
          </p:cNvPr>
          <p:cNvSpPr>
            <a:spLocks noGrp="1"/>
          </p:cNvSpPr>
          <p:nvPr>
            <p:ph type="sldNum" sz="quarter" idx="12"/>
          </p:nvPr>
        </p:nvSpPr>
        <p:spPr/>
        <p:txBody>
          <a:bodyPr/>
          <a:lstStyle/>
          <a:p>
            <a:fld id="{F21298BC-EAED-4704-80AD-D4422208E3AD}" type="slidenum">
              <a:rPr lang="en-US" smtClean="0"/>
              <a:t>‹#›</a:t>
            </a:fld>
            <a:endParaRPr lang="en-US"/>
          </a:p>
        </p:txBody>
      </p:sp>
    </p:spTree>
    <p:extLst>
      <p:ext uri="{BB962C8B-B14F-4D97-AF65-F5344CB8AC3E}">
        <p14:creationId xmlns:p14="http://schemas.microsoft.com/office/powerpoint/2010/main" val="501534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0E07-D43A-4431-8CEC-C1B27B8D32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AA827C-E8B3-47D2-BA50-7BA3DDA404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BC0C-941A-47F5-8E77-F552A778BD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AF828-0A88-4038-AE7E-D5DC4A0C76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E0C759-21DE-4FF3-9B38-4A06676F3D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980F83-DF58-49EF-AAD6-116D0B0C37EB}"/>
              </a:ext>
            </a:extLst>
          </p:cNvPr>
          <p:cNvSpPr>
            <a:spLocks noGrp="1"/>
          </p:cNvSpPr>
          <p:nvPr>
            <p:ph type="dt" sz="half" idx="10"/>
          </p:nvPr>
        </p:nvSpPr>
        <p:spPr/>
        <p:txBody>
          <a:bodyPr/>
          <a:lstStyle/>
          <a:p>
            <a:fld id="{17A43747-F849-4A60-AC39-56D540C3FD15}" type="datetime1">
              <a:rPr lang="en-US" smtClean="0"/>
              <a:t>5/4/2020</a:t>
            </a:fld>
            <a:endParaRPr lang="en-US"/>
          </a:p>
        </p:txBody>
      </p:sp>
      <p:sp>
        <p:nvSpPr>
          <p:cNvPr id="8" name="Footer Placeholder 7">
            <a:extLst>
              <a:ext uri="{FF2B5EF4-FFF2-40B4-BE49-F238E27FC236}">
                <a16:creationId xmlns:a16="http://schemas.microsoft.com/office/drawing/2014/main" id="{DF585AC5-8563-401B-A626-FF2EE389624D}"/>
              </a:ext>
            </a:extLst>
          </p:cNvPr>
          <p:cNvSpPr>
            <a:spLocks noGrp="1"/>
          </p:cNvSpPr>
          <p:nvPr>
            <p:ph type="ftr" sz="quarter" idx="11"/>
          </p:nvPr>
        </p:nvSpPr>
        <p:spPr/>
        <p:txBody>
          <a:bodyPr/>
          <a:lstStyle/>
          <a:p>
            <a:r>
              <a:rPr lang="en-US"/>
              <a:t>D5S AV-PQS Web Training 2020</a:t>
            </a:r>
          </a:p>
        </p:txBody>
      </p:sp>
      <p:sp>
        <p:nvSpPr>
          <p:cNvPr id="9" name="Slide Number Placeholder 8">
            <a:extLst>
              <a:ext uri="{FF2B5EF4-FFF2-40B4-BE49-F238E27FC236}">
                <a16:creationId xmlns:a16="http://schemas.microsoft.com/office/drawing/2014/main" id="{527F27DB-FFE2-4440-9427-FD514F3D9893}"/>
              </a:ext>
            </a:extLst>
          </p:cNvPr>
          <p:cNvSpPr>
            <a:spLocks noGrp="1"/>
          </p:cNvSpPr>
          <p:nvPr>
            <p:ph type="sldNum" sz="quarter" idx="12"/>
          </p:nvPr>
        </p:nvSpPr>
        <p:spPr/>
        <p:txBody>
          <a:bodyPr/>
          <a:lstStyle/>
          <a:p>
            <a:fld id="{F21298BC-EAED-4704-80AD-D4422208E3AD}" type="slidenum">
              <a:rPr lang="en-US" smtClean="0"/>
              <a:t>‹#›</a:t>
            </a:fld>
            <a:endParaRPr lang="en-US"/>
          </a:p>
        </p:txBody>
      </p:sp>
    </p:spTree>
    <p:extLst>
      <p:ext uri="{BB962C8B-B14F-4D97-AF65-F5344CB8AC3E}">
        <p14:creationId xmlns:p14="http://schemas.microsoft.com/office/powerpoint/2010/main" val="2970628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90AD1-CE77-4CE3-A74E-41566EEC4B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CD6CE-1AF0-49EF-AA4B-560FBD2471AE}"/>
              </a:ext>
            </a:extLst>
          </p:cNvPr>
          <p:cNvSpPr>
            <a:spLocks noGrp="1"/>
          </p:cNvSpPr>
          <p:nvPr>
            <p:ph type="dt" sz="half" idx="10"/>
          </p:nvPr>
        </p:nvSpPr>
        <p:spPr/>
        <p:txBody>
          <a:bodyPr/>
          <a:lstStyle/>
          <a:p>
            <a:fld id="{72D95284-F17B-43AB-9DF6-D41D1CD8EDFF}" type="datetime1">
              <a:rPr lang="en-US" smtClean="0"/>
              <a:t>5/4/2020</a:t>
            </a:fld>
            <a:endParaRPr lang="en-US"/>
          </a:p>
        </p:txBody>
      </p:sp>
      <p:sp>
        <p:nvSpPr>
          <p:cNvPr id="4" name="Footer Placeholder 3">
            <a:extLst>
              <a:ext uri="{FF2B5EF4-FFF2-40B4-BE49-F238E27FC236}">
                <a16:creationId xmlns:a16="http://schemas.microsoft.com/office/drawing/2014/main" id="{FB8A3AEA-4897-4CAC-AAC2-ABC170DF87ED}"/>
              </a:ext>
            </a:extLst>
          </p:cNvPr>
          <p:cNvSpPr>
            <a:spLocks noGrp="1"/>
          </p:cNvSpPr>
          <p:nvPr>
            <p:ph type="ftr" sz="quarter" idx="11"/>
          </p:nvPr>
        </p:nvSpPr>
        <p:spPr/>
        <p:txBody>
          <a:bodyPr/>
          <a:lstStyle/>
          <a:p>
            <a:r>
              <a:rPr lang="en-US"/>
              <a:t>D5S AV-PQS Web Training 2020</a:t>
            </a:r>
          </a:p>
        </p:txBody>
      </p:sp>
      <p:sp>
        <p:nvSpPr>
          <p:cNvPr id="5" name="Slide Number Placeholder 4">
            <a:extLst>
              <a:ext uri="{FF2B5EF4-FFF2-40B4-BE49-F238E27FC236}">
                <a16:creationId xmlns:a16="http://schemas.microsoft.com/office/drawing/2014/main" id="{67C1B1BD-E474-48C0-B7E6-292172F1E893}"/>
              </a:ext>
            </a:extLst>
          </p:cNvPr>
          <p:cNvSpPr>
            <a:spLocks noGrp="1"/>
          </p:cNvSpPr>
          <p:nvPr>
            <p:ph type="sldNum" sz="quarter" idx="12"/>
          </p:nvPr>
        </p:nvSpPr>
        <p:spPr/>
        <p:txBody>
          <a:bodyPr/>
          <a:lstStyle/>
          <a:p>
            <a:fld id="{F21298BC-EAED-4704-80AD-D4422208E3AD}" type="slidenum">
              <a:rPr lang="en-US" smtClean="0"/>
              <a:t>‹#›</a:t>
            </a:fld>
            <a:endParaRPr lang="en-US"/>
          </a:p>
        </p:txBody>
      </p:sp>
    </p:spTree>
    <p:extLst>
      <p:ext uri="{BB962C8B-B14F-4D97-AF65-F5344CB8AC3E}">
        <p14:creationId xmlns:p14="http://schemas.microsoft.com/office/powerpoint/2010/main" val="2710469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804300-38FB-409A-BCC0-541F8C4E895F}"/>
              </a:ext>
            </a:extLst>
          </p:cNvPr>
          <p:cNvSpPr>
            <a:spLocks noGrp="1"/>
          </p:cNvSpPr>
          <p:nvPr>
            <p:ph type="dt" sz="half" idx="10"/>
          </p:nvPr>
        </p:nvSpPr>
        <p:spPr/>
        <p:txBody>
          <a:bodyPr/>
          <a:lstStyle/>
          <a:p>
            <a:fld id="{BA6F2D16-2FFF-4241-8997-25E72E741DA6}" type="datetime1">
              <a:rPr lang="en-US" smtClean="0"/>
              <a:t>5/4/2020</a:t>
            </a:fld>
            <a:endParaRPr lang="en-US"/>
          </a:p>
        </p:txBody>
      </p:sp>
      <p:sp>
        <p:nvSpPr>
          <p:cNvPr id="3" name="Footer Placeholder 2">
            <a:extLst>
              <a:ext uri="{FF2B5EF4-FFF2-40B4-BE49-F238E27FC236}">
                <a16:creationId xmlns:a16="http://schemas.microsoft.com/office/drawing/2014/main" id="{406F1074-9529-4B34-8122-2A319E31A86F}"/>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6CAD0C2C-C016-4DC2-A2B7-EAFA0198C05A}"/>
              </a:ext>
            </a:extLst>
          </p:cNvPr>
          <p:cNvSpPr>
            <a:spLocks noGrp="1"/>
          </p:cNvSpPr>
          <p:nvPr>
            <p:ph type="sldNum" sz="quarter" idx="12"/>
          </p:nvPr>
        </p:nvSpPr>
        <p:spPr/>
        <p:txBody>
          <a:bodyPr/>
          <a:lstStyle/>
          <a:p>
            <a:fld id="{F21298BC-EAED-4704-80AD-D4422208E3AD}" type="slidenum">
              <a:rPr lang="en-US" smtClean="0"/>
              <a:t>‹#›</a:t>
            </a:fld>
            <a:endParaRPr lang="en-US"/>
          </a:p>
        </p:txBody>
      </p:sp>
    </p:spTree>
    <p:extLst>
      <p:ext uri="{BB962C8B-B14F-4D97-AF65-F5344CB8AC3E}">
        <p14:creationId xmlns:p14="http://schemas.microsoft.com/office/powerpoint/2010/main" val="114165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C64E-814C-4037-B9AB-A7952FDE7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C1D4DA-0BAD-43B1-A6C8-EA955F0743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57B09A-7AF2-447E-9402-BFC93D927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89202A-FE88-449F-BFB2-044535911FF6}"/>
              </a:ext>
            </a:extLst>
          </p:cNvPr>
          <p:cNvSpPr>
            <a:spLocks noGrp="1"/>
          </p:cNvSpPr>
          <p:nvPr>
            <p:ph type="dt" sz="half" idx="10"/>
          </p:nvPr>
        </p:nvSpPr>
        <p:spPr/>
        <p:txBody>
          <a:bodyPr/>
          <a:lstStyle/>
          <a:p>
            <a:fld id="{DFFC8B59-E736-4E81-BACF-D67771E7DCDE}" type="datetime1">
              <a:rPr lang="en-US" smtClean="0"/>
              <a:t>5/4/2020</a:t>
            </a:fld>
            <a:endParaRPr lang="en-US"/>
          </a:p>
        </p:txBody>
      </p:sp>
      <p:sp>
        <p:nvSpPr>
          <p:cNvPr id="6" name="Footer Placeholder 5">
            <a:extLst>
              <a:ext uri="{FF2B5EF4-FFF2-40B4-BE49-F238E27FC236}">
                <a16:creationId xmlns:a16="http://schemas.microsoft.com/office/drawing/2014/main" id="{EFEE9E2F-8298-4011-8CC8-D05206C9E58B}"/>
              </a:ext>
            </a:extLst>
          </p:cNvPr>
          <p:cNvSpPr>
            <a:spLocks noGrp="1"/>
          </p:cNvSpPr>
          <p:nvPr>
            <p:ph type="ftr" sz="quarter" idx="11"/>
          </p:nvPr>
        </p:nvSpPr>
        <p:spPr/>
        <p:txBody>
          <a:bodyPr/>
          <a:lstStyle/>
          <a:p>
            <a:r>
              <a:rPr lang="en-US"/>
              <a:t>D5S AV-PQS Web Training 2020</a:t>
            </a:r>
          </a:p>
        </p:txBody>
      </p:sp>
      <p:sp>
        <p:nvSpPr>
          <p:cNvPr id="7" name="Slide Number Placeholder 6">
            <a:extLst>
              <a:ext uri="{FF2B5EF4-FFF2-40B4-BE49-F238E27FC236}">
                <a16:creationId xmlns:a16="http://schemas.microsoft.com/office/drawing/2014/main" id="{996CF4E9-1C76-4967-AB35-3976566648E8}"/>
              </a:ext>
            </a:extLst>
          </p:cNvPr>
          <p:cNvSpPr>
            <a:spLocks noGrp="1"/>
          </p:cNvSpPr>
          <p:nvPr>
            <p:ph type="sldNum" sz="quarter" idx="12"/>
          </p:nvPr>
        </p:nvSpPr>
        <p:spPr/>
        <p:txBody>
          <a:bodyPr/>
          <a:lstStyle/>
          <a:p>
            <a:fld id="{F21298BC-EAED-4704-80AD-D4422208E3AD}" type="slidenum">
              <a:rPr lang="en-US" smtClean="0"/>
              <a:t>‹#›</a:t>
            </a:fld>
            <a:endParaRPr lang="en-US"/>
          </a:p>
        </p:txBody>
      </p:sp>
    </p:spTree>
    <p:extLst>
      <p:ext uri="{BB962C8B-B14F-4D97-AF65-F5344CB8AC3E}">
        <p14:creationId xmlns:p14="http://schemas.microsoft.com/office/powerpoint/2010/main" val="176038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33E1-6E60-4F0D-B44F-E947E2F77B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6D9DDF-EDB9-4577-9C3B-409D39A03F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683F1F-1C5D-493B-8858-B98A6968B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719A5-DF19-4E66-9E96-E08237291BED}"/>
              </a:ext>
            </a:extLst>
          </p:cNvPr>
          <p:cNvSpPr>
            <a:spLocks noGrp="1"/>
          </p:cNvSpPr>
          <p:nvPr>
            <p:ph type="dt" sz="half" idx="10"/>
          </p:nvPr>
        </p:nvSpPr>
        <p:spPr/>
        <p:txBody>
          <a:bodyPr/>
          <a:lstStyle/>
          <a:p>
            <a:fld id="{7BDB94AF-4BF8-4771-A745-0D4DF5DD859B}" type="datetime1">
              <a:rPr lang="en-US" smtClean="0"/>
              <a:t>5/4/2020</a:t>
            </a:fld>
            <a:endParaRPr lang="en-US"/>
          </a:p>
        </p:txBody>
      </p:sp>
      <p:sp>
        <p:nvSpPr>
          <p:cNvPr id="6" name="Footer Placeholder 5">
            <a:extLst>
              <a:ext uri="{FF2B5EF4-FFF2-40B4-BE49-F238E27FC236}">
                <a16:creationId xmlns:a16="http://schemas.microsoft.com/office/drawing/2014/main" id="{E6C19806-752A-4842-BEBE-2742E5FA62B0}"/>
              </a:ext>
            </a:extLst>
          </p:cNvPr>
          <p:cNvSpPr>
            <a:spLocks noGrp="1"/>
          </p:cNvSpPr>
          <p:nvPr>
            <p:ph type="ftr" sz="quarter" idx="11"/>
          </p:nvPr>
        </p:nvSpPr>
        <p:spPr/>
        <p:txBody>
          <a:bodyPr/>
          <a:lstStyle/>
          <a:p>
            <a:r>
              <a:rPr lang="en-US"/>
              <a:t>D5S AV-PQS Web Training 2020</a:t>
            </a:r>
          </a:p>
        </p:txBody>
      </p:sp>
      <p:sp>
        <p:nvSpPr>
          <p:cNvPr id="7" name="Slide Number Placeholder 6">
            <a:extLst>
              <a:ext uri="{FF2B5EF4-FFF2-40B4-BE49-F238E27FC236}">
                <a16:creationId xmlns:a16="http://schemas.microsoft.com/office/drawing/2014/main" id="{62B43EC6-0391-4FD0-B3E5-A48D2882D04C}"/>
              </a:ext>
            </a:extLst>
          </p:cNvPr>
          <p:cNvSpPr>
            <a:spLocks noGrp="1"/>
          </p:cNvSpPr>
          <p:nvPr>
            <p:ph type="sldNum" sz="quarter" idx="12"/>
          </p:nvPr>
        </p:nvSpPr>
        <p:spPr/>
        <p:txBody>
          <a:bodyPr/>
          <a:lstStyle/>
          <a:p>
            <a:fld id="{F21298BC-EAED-4704-80AD-D4422208E3AD}" type="slidenum">
              <a:rPr lang="en-US" smtClean="0"/>
              <a:t>‹#›</a:t>
            </a:fld>
            <a:endParaRPr lang="en-US"/>
          </a:p>
        </p:txBody>
      </p:sp>
    </p:spTree>
    <p:extLst>
      <p:ext uri="{BB962C8B-B14F-4D97-AF65-F5344CB8AC3E}">
        <p14:creationId xmlns:p14="http://schemas.microsoft.com/office/powerpoint/2010/main" val="3110031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FB6A12-EA42-4927-81AD-D801E2349D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83D571-2687-4C01-AB37-48B0A2142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1BFD9-6234-4CFE-A9AC-AC4E67ED00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DAE60-6242-4557-B56D-0FEBF99B0091}" type="datetime1">
              <a:rPr lang="en-US" smtClean="0"/>
              <a:t>5/4/2020</a:t>
            </a:fld>
            <a:endParaRPr lang="en-US"/>
          </a:p>
        </p:txBody>
      </p:sp>
      <p:sp>
        <p:nvSpPr>
          <p:cNvPr id="5" name="Footer Placeholder 4">
            <a:extLst>
              <a:ext uri="{FF2B5EF4-FFF2-40B4-BE49-F238E27FC236}">
                <a16:creationId xmlns:a16="http://schemas.microsoft.com/office/drawing/2014/main" id="{708069C0-151B-4E2F-8BD7-4ACE4C5F06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D5S AV-PQS Web Training 2020</a:t>
            </a:r>
          </a:p>
        </p:txBody>
      </p:sp>
      <p:sp>
        <p:nvSpPr>
          <p:cNvPr id="6" name="Slide Number Placeholder 5">
            <a:extLst>
              <a:ext uri="{FF2B5EF4-FFF2-40B4-BE49-F238E27FC236}">
                <a16:creationId xmlns:a16="http://schemas.microsoft.com/office/drawing/2014/main" id="{7C5388CE-47E1-4EB8-8A7F-5A2E27F88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298BC-EAED-4704-80AD-D4422208E3AD}" type="slidenum">
              <a:rPr lang="en-US" smtClean="0"/>
              <a:t>‹#›</a:t>
            </a:fld>
            <a:endParaRPr lang="en-US"/>
          </a:p>
        </p:txBody>
      </p:sp>
    </p:spTree>
    <p:extLst>
      <p:ext uri="{BB962C8B-B14F-4D97-AF65-F5344CB8AC3E}">
        <p14:creationId xmlns:p14="http://schemas.microsoft.com/office/powerpoint/2010/main" val="3027060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oleObject" Target="../embeddings/oleObject1.bin"/><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9.wmf"/><Relationship Id="rId4" Type="http://schemas.openxmlformats.org/officeDocument/2006/relationships/image" Target="../media/image28.wmf"/></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hyperlink" Target="https://beta-development.azurewebsites.net/customer-service/images/assist/assist-error.pn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8.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63.jpeg"/></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65.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69.jpeg"/></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2.jpeg"/><Relationship Id="rId4" Type="http://schemas.openxmlformats.org/officeDocument/2006/relationships/image" Target="../media/image71.jpe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91A17F5A-E5BB-4EC3-954C-6FD58799AC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7190" y="3423424"/>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85E56A3-C506-47DC-BF3A-3256CEBBA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3482" y="3049568"/>
            <a:ext cx="2573338" cy="265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3CE05552-F7F6-4403-AD0C-B93B78BB0D02}"/>
              </a:ext>
            </a:extLst>
          </p:cNvPr>
          <p:cNvPicPr>
            <a:picLocks noChangeAspect="1"/>
          </p:cNvPicPr>
          <p:nvPr/>
        </p:nvPicPr>
        <p:blipFill rotWithShape="1">
          <a:blip r:embed="rId5"/>
          <a:srcRect t="-7143" r="81600"/>
          <a:stretch/>
        </p:blipFill>
        <p:spPr>
          <a:xfrm>
            <a:off x="5308917" y="4008483"/>
            <a:ext cx="1574165" cy="1319941"/>
          </a:xfrm>
          <a:prstGeom prst="roundRect">
            <a:avLst/>
          </a:prstGeom>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Arial" panose="020B0604020202020204" pitchFamily="34" charset="0"/>
                <a:cs typeface="Arial" panose="020B0604020202020204" pitchFamily="34" charset="0"/>
              </a:rPr>
              <a:t>Basic</a:t>
            </a:r>
          </a:p>
          <a:p>
            <a:r>
              <a:rPr lang="en-US" sz="4000" b="1" dirty="0">
                <a:latin typeface="Arial" panose="020B0604020202020204" pitchFamily="34" charset="0"/>
                <a:cs typeface="Arial" panose="020B0604020202020204" pitchFamily="34" charset="0"/>
              </a:rPr>
              <a:t>Chart Updating</a:t>
            </a:r>
            <a:br>
              <a:rPr lang="en-US" sz="4000" b="1" dirty="0">
                <a:latin typeface="Arial" panose="020B0604020202020204" pitchFamily="34" charset="0"/>
                <a:cs typeface="Arial" panose="020B0604020202020204" pitchFamily="34" charset="0"/>
              </a:rPr>
            </a:br>
            <a:br>
              <a:rPr lang="en-US" sz="4000" b="1"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AV-PQS Training</a:t>
            </a: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6"/>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1</a:t>
            </a:fld>
            <a:endParaRPr lang="en-US"/>
          </a:p>
        </p:txBody>
      </p:sp>
    </p:spTree>
    <p:extLst>
      <p:ext uri="{BB962C8B-B14F-4D97-AF65-F5344CB8AC3E}">
        <p14:creationId xmlns:p14="http://schemas.microsoft.com/office/powerpoint/2010/main" val="1723540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10</a:t>
            </a:fld>
            <a:endParaRPr lang="en-US"/>
          </a:p>
        </p:txBody>
      </p:sp>
      <p:pic>
        <p:nvPicPr>
          <p:cNvPr id="7" name="Picture 4" descr="Offshore Installations">
            <a:extLst>
              <a:ext uri="{FF2B5EF4-FFF2-40B4-BE49-F238E27FC236}">
                <a16:creationId xmlns:a16="http://schemas.microsoft.com/office/drawing/2014/main" id="{D8ECAE75-66E0-4FFC-9527-F26D99981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7924" y="1320800"/>
            <a:ext cx="4419600" cy="2520950"/>
          </a:xfrm>
          <a:prstGeom prst="rect">
            <a:avLst/>
          </a:prstGeom>
          <a:solidFill>
            <a:srgbClr val="FF0000"/>
          </a:solidFill>
          <a:ln w="12700">
            <a:solidFill>
              <a:sysClr val="windowText" lastClr="000000"/>
            </a:solidFill>
            <a:miter lim="800000"/>
            <a:headEnd/>
            <a:tailEnd/>
          </a:ln>
        </p:spPr>
      </p:pic>
      <p:pic>
        <p:nvPicPr>
          <p:cNvPr id="12" name="Picture 12">
            <a:extLst>
              <a:ext uri="{FF2B5EF4-FFF2-40B4-BE49-F238E27FC236}">
                <a16:creationId xmlns:a16="http://schemas.microsoft.com/office/drawing/2014/main" id="{7897FEC3-81E3-4D00-B4A1-21C14019F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436" y="3603625"/>
            <a:ext cx="4865688" cy="2752725"/>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a:extLst>
              <a:ext uri="{FF2B5EF4-FFF2-40B4-BE49-F238E27FC236}">
                <a16:creationId xmlns:a16="http://schemas.microsoft.com/office/drawing/2014/main" id="{84683E44-FCA1-48F1-9F37-CF83B52E5BFF}"/>
              </a:ext>
            </a:extLst>
          </p:cNvPr>
          <p:cNvSpPr/>
          <p:nvPr/>
        </p:nvSpPr>
        <p:spPr>
          <a:xfrm rot="2163957">
            <a:off x="3027524" y="2978150"/>
            <a:ext cx="1746250" cy="533400"/>
          </a:xfrm>
          <a:prstGeom prst="ellipse">
            <a:avLst/>
          </a:prstGeom>
          <a:noFill/>
          <a:ln w="9525" cap="flat" cmpd="sng" algn="ctr">
            <a:solidFill>
              <a:srgbClr val="FF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ndara"/>
              <a:ea typeface="+mn-ea"/>
              <a:cs typeface="+mn-cs"/>
            </a:endParaRPr>
          </a:p>
        </p:txBody>
      </p:sp>
      <p:sp>
        <p:nvSpPr>
          <p:cNvPr id="14" name="Oval 13">
            <a:extLst>
              <a:ext uri="{FF2B5EF4-FFF2-40B4-BE49-F238E27FC236}">
                <a16:creationId xmlns:a16="http://schemas.microsoft.com/office/drawing/2014/main" id="{CE768E6B-ABCB-49B8-ABAB-A74ED4D6279A}"/>
              </a:ext>
            </a:extLst>
          </p:cNvPr>
          <p:cNvSpPr/>
          <p:nvPr/>
        </p:nvSpPr>
        <p:spPr>
          <a:xfrm>
            <a:off x="3267236" y="1495425"/>
            <a:ext cx="1752600" cy="298450"/>
          </a:xfrm>
          <a:prstGeom prst="ellipse">
            <a:avLst/>
          </a:prstGeom>
          <a:noFill/>
          <a:ln w="9525" cap="flat" cmpd="sng" algn="ctr">
            <a:solidFill>
              <a:srgbClr val="FF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ndara"/>
              <a:ea typeface="+mn-ea"/>
              <a:cs typeface="+mn-cs"/>
            </a:endParaRPr>
          </a:p>
        </p:txBody>
      </p:sp>
      <p:sp>
        <p:nvSpPr>
          <p:cNvPr id="15" name="Oval 14">
            <a:extLst>
              <a:ext uri="{FF2B5EF4-FFF2-40B4-BE49-F238E27FC236}">
                <a16:creationId xmlns:a16="http://schemas.microsoft.com/office/drawing/2014/main" id="{3904E499-AF43-4822-95CF-60313CE46F82}"/>
              </a:ext>
            </a:extLst>
          </p:cNvPr>
          <p:cNvSpPr/>
          <p:nvPr/>
        </p:nvSpPr>
        <p:spPr>
          <a:xfrm>
            <a:off x="5589749" y="1644650"/>
            <a:ext cx="865187" cy="534987"/>
          </a:xfrm>
          <a:prstGeom prst="ellipse">
            <a:avLst/>
          </a:prstGeom>
          <a:noFill/>
          <a:ln w="9525" cap="flat" cmpd="sng" algn="ctr">
            <a:solidFill>
              <a:srgbClr val="FF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ndara"/>
              <a:ea typeface="+mn-ea"/>
              <a:cs typeface="+mn-cs"/>
            </a:endParaRPr>
          </a:p>
        </p:txBody>
      </p:sp>
      <p:sp>
        <p:nvSpPr>
          <p:cNvPr id="16" name="Oval 15">
            <a:extLst>
              <a:ext uri="{FF2B5EF4-FFF2-40B4-BE49-F238E27FC236}">
                <a16:creationId xmlns:a16="http://schemas.microsoft.com/office/drawing/2014/main" id="{9C313753-7A93-4AB6-A0F5-E3DC98500095}"/>
              </a:ext>
            </a:extLst>
          </p:cNvPr>
          <p:cNvSpPr/>
          <p:nvPr/>
        </p:nvSpPr>
        <p:spPr>
          <a:xfrm>
            <a:off x="5454811" y="2271712"/>
            <a:ext cx="1470025" cy="1122363"/>
          </a:xfrm>
          <a:prstGeom prst="ellipse">
            <a:avLst/>
          </a:prstGeom>
          <a:noFill/>
          <a:ln w="9525" cap="flat" cmpd="sng" algn="ctr">
            <a:solidFill>
              <a:srgbClr val="FF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ndara"/>
              <a:ea typeface="+mn-ea"/>
              <a:cs typeface="+mn-cs"/>
            </a:endParaRPr>
          </a:p>
        </p:txBody>
      </p:sp>
      <p:sp>
        <p:nvSpPr>
          <p:cNvPr id="17" name="TextBox 5">
            <a:extLst>
              <a:ext uri="{FF2B5EF4-FFF2-40B4-BE49-F238E27FC236}">
                <a16:creationId xmlns:a16="http://schemas.microsoft.com/office/drawing/2014/main" id="{61206928-9834-4EC2-B3E7-DCA9C40FDE52}"/>
              </a:ext>
            </a:extLst>
          </p:cNvPr>
          <p:cNvSpPr txBox="1">
            <a:spLocks noChangeArrowheads="1"/>
          </p:cNvSpPr>
          <p:nvPr/>
        </p:nvSpPr>
        <p:spPr bwMode="auto">
          <a:xfrm rot="2460901">
            <a:off x="3579974" y="2314575"/>
            <a:ext cx="1227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0"/>
              </a:spcBef>
              <a:spcAft>
                <a:spcPct val="0"/>
              </a:spcAft>
              <a:buClrTx/>
              <a:buSzTx/>
              <a:buFontTx/>
              <a:buNone/>
            </a:pPr>
            <a:r>
              <a:rPr lang="en-US" altLang="en-US" sz="2000">
                <a:solidFill>
                  <a:srgbClr val="FF0000"/>
                </a:solidFill>
                <a:latin typeface="Arial" panose="020B0604020202020204" pitchFamily="34" charset="0"/>
                <a:cs typeface="Arial" panose="020B0604020202020204" pitchFamily="34" charset="0"/>
              </a:rPr>
              <a:t>Pipelines</a:t>
            </a:r>
          </a:p>
        </p:txBody>
      </p:sp>
      <p:sp>
        <p:nvSpPr>
          <p:cNvPr id="18" name="TextBox 9">
            <a:extLst>
              <a:ext uri="{FF2B5EF4-FFF2-40B4-BE49-F238E27FC236}">
                <a16:creationId xmlns:a16="http://schemas.microsoft.com/office/drawing/2014/main" id="{C35303B3-18F0-4050-A982-CAEF94030AF8}"/>
              </a:ext>
            </a:extLst>
          </p:cNvPr>
          <p:cNvSpPr txBox="1">
            <a:spLocks noChangeArrowheads="1"/>
          </p:cNvSpPr>
          <p:nvPr/>
        </p:nvSpPr>
        <p:spPr bwMode="auto">
          <a:xfrm>
            <a:off x="6948649" y="1663700"/>
            <a:ext cx="130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0"/>
              </a:spcBef>
              <a:spcAft>
                <a:spcPct val="0"/>
              </a:spcAft>
              <a:buClrTx/>
              <a:buSzTx/>
              <a:buFontTx/>
              <a:buNone/>
            </a:pPr>
            <a:r>
              <a:rPr lang="en-US" altLang="en-US" sz="2000">
                <a:solidFill>
                  <a:srgbClr val="FF0000"/>
                </a:solidFill>
                <a:latin typeface="Arial" panose="020B0604020202020204" pitchFamily="34" charset="0"/>
                <a:cs typeface="Arial" panose="020B0604020202020204" pitchFamily="34" charset="0"/>
              </a:rPr>
              <a:t>Buildings</a:t>
            </a:r>
          </a:p>
        </p:txBody>
      </p:sp>
      <p:sp>
        <p:nvSpPr>
          <p:cNvPr id="19" name="TextBox 10">
            <a:extLst>
              <a:ext uri="{FF2B5EF4-FFF2-40B4-BE49-F238E27FC236}">
                <a16:creationId xmlns:a16="http://schemas.microsoft.com/office/drawing/2014/main" id="{F2A969B8-7DFA-43AE-B26B-A2323AE64633}"/>
              </a:ext>
            </a:extLst>
          </p:cNvPr>
          <p:cNvSpPr txBox="1">
            <a:spLocks noChangeArrowheads="1"/>
          </p:cNvSpPr>
          <p:nvPr/>
        </p:nvSpPr>
        <p:spPr bwMode="auto">
          <a:xfrm>
            <a:off x="6942299" y="2633662"/>
            <a:ext cx="199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0"/>
              </a:spcBef>
              <a:spcAft>
                <a:spcPct val="0"/>
              </a:spcAft>
              <a:buClrTx/>
              <a:buSzTx/>
              <a:buFontTx/>
              <a:buNone/>
            </a:pPr>
            <a:r>
              <a:rPr lang="en-US" altLang="en-US" sz="2000">
                <a:solidFill>
                  <a:srgbClr val="FF0000"/>
                </a:solidFill>
                <a:latin typeface="Arial" panose="020B0604020202020204" pitchFamily="34" charset="0"/>
                <a:cs typeface="Arial" panose="020B0604020202020204" pitchFamily="34" charset="0"/>
              </a:rPr>
              <a:t>Marinas &amp; Piers</a:t>
            </a:r>
          </a:p>
        </p:txBody>
      </p:sp>
      <p:sp>
        <p:nvSpPr>
          <p:cNvPr id="20" name="Oval 19">
            <a:extLst>
              <a:ext uri="{FF2B5EF4-FFF2-40B4-BE49-F238E27FC236}">
                <a16:creationId xmlns:a16="http://schemas.microsoft.com/office/drawing/2014/main" id="{E29CF295-411C-49AE-8E0C-8A0F78475A5F}"/>
              </a:ext>
            </a:extLst>
          </p:cNvPr>
          <p:cNvSpPr/>
          <p:nvPr/>
        </p:nvSpPr>
        <p:spPr>
          <a:xfrm>
            <a:off x="7763036" y="5624512"/>
            <a:ext cx="679450" cy="304800"/>
          </a:xfrm>
          <a:prstGeom prst="ellipse">
            <a:avLst/>
          </a:prstGeom>
          <a:noFill/>
          <a:ln w="9525" cap="flat" cmpd="sng" algn="ctr">
            <a:solidFill>
              <a:srgbClr val="FF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ndara"/>
              <a:ea typeface="+mn-ea"/>
              <a:cs typeface="+mn-cs"/>
            </a:endParaRPr>
          </a:p>
        </p:txBody>
      </p:sp>
      <p:sp>
        <p:nvSpPr>
          <p:cNvPr id="21" name="Oval 20">
            <a:extLst>
              <a:ext uri="{FF2B5EF4-FFF2-40B4-BE49-F238E27FC236}">
                <a16:creationId xmlns:a16="http://schemas.microsoft.com/office/drawing/2014/main" id="{6B0C8B27-2506-4FDB-9BE8-39CA11C339E5}"/>
              </a:ext>
            </a:extLst>
          </p:cNvPr>
          <p:cNvSpPr/>
          <p:nvPr/>
        </p:nvSpPr>
        <p:spPr>
          <a:xfrm>
            <a:off x="6454936" y="4252912"/>
            <a:ext cx="469900" cy="381000"/>
          </a:xfrm>
          <a:prstGeom prst="ellipse">
            <a:avLst/>
          </a:prstGeom>
          <a:noFill/>
          <a:ln w="9525" cap="flat" cmpd="sng" algn="ctr">
            <a:solidFill>
              <a:srgbClr val="FF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Oval 21">
            <a:extLst>
              <a:ext uri="{FF2B5EF4-FFF2-40B4-BE49-F238E27FC236}">
                <a16:creationId xmlns:a16="http://schemas.microsoft.com/office/drawing/2014/main" id="{296D2D7C-7F77-48F0-B3FF-CC1114F3FE79}"/>
              </a:ext>
            </a:extLst>
          </p:cNvPr>
          <p:cNvSpPr/>
          <p:nvPr/>
        </p:nvSpPr>
        <p:spPr>
          <a:xfrm>
            <a:off x="8102761" y="4979987"/>
            <a:ext cx="422275" cy="415925"/>
          </a:xfrm>
          <a:prstGeom prst="ellipse">
            <a:avLst/>
          </a:prstGeom>
          <a:noFill/>
          <a:ln w="9525" cap="flat" cmpd="sng" algn="ctr">
            <a:solidFill>
              <a:srgbClr val="FF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ndara"/>
              <a:ea typeface="+mn-ea"/>
              <a:cs typeface="+mn-cs"/>
            </a:endParaRPr>
          </a:p>
        </p:txBody>
      </p:sp>
      <p:sp>
        <p:nvSpPr>
          <p:cNvPr id="23" name="TextBox 15">
            <a:extLst>
              <a:ext uri="{FF2B5EF4-FFF2-40B4-BE49-F238E27FC236}">
                <a16:creationId xmlns:a16="http://schemas.microsoft.com/office/drawing/2014/main" id="{D6989FAA-3119-488F-8041-EE9610688899}"/>
              </a:ext>
            </a:extLst>
          </p:cNvPr>
          <p:cNvSpPr txBox="1">
            <a:spLocks noChangeArrowheads="1"/>
          </p:cNvSpPr>
          <p:nvPr/>
        </p:nvSpPr>
        <p:spPr bwMode="auto">
          <a:xfrm>
            <a:off x="8815549" y="4799012"/>
            <a:ext cx="185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0"/>
              </a:spcBef>
              <a:spcAft>
                <a:spcPct val="0"/>
              </a:spcAft>
              <a:buClrTx/>
              <a:buSzTx/>
              <a:buFontTx/>
              <a:buNone/>
            </a:pPr>
            <a:r>
              <a:rPr lang="en-US" altLang="en-US" sz="2000">
                <a:solidFill>
                  <a:srgbClr val="FF0000"/>
                </a:solidFill>
                <a:latin typeface="Arial" panose="020B0604020202020204" pitchFamily="34" charset="0"/>
                <a:cs typeface="Arial" panose="020B0604020202020204" pitchFamily="34" charset="0"/>
              </a:rPr>
              <a:t>Visible Wrecks</a:t>
            </a:r>
          </a:p>
        </p:txBody>
      </p:sp>
      <p:sp>
        <p:nvSpPr>
          <p:cNvPr id="24" name="Rectangle 2">
            <a:extLst>
              <a:ext uri="{FF2B5EF4-FFF2-40B4-BE49-F238E27FC236}">
                <a16:creationId xmlns:a16="http://schemas.microsoft.com/office/drawing/2014/main" id="{07112575-3AE7-42B8-B46A-D12BC722E169}"/>
              </a:ext>
            </a:extLst>
          </p:cNvPr>
          <p:cNvSpPr txBox="1">
            <a:spLocks/>
          </p:cNvSpPr>
          <p:nvPr/>
        </p:nvSpPr>
        <p:spPr bwMode="auto">
          <a:xfrm>
            <a:off x="2663825" y="188938"/>
            <a:ext cx="86899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ysClr val="windowText" lastClr="000000"/>
                </a:solidFill>
                <a:effectLst/>
                <a:uLnTx/>
                <a:uFillTx/>
                <a:latin typeface="Candara"/>
                <a:ea typeface="+mj-ea"/>
                <a:cs typeface="+mj-cs"/>
              </a:rPr>
              <a:t>CU </a:t>
            </a: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Reportable</a:t>
            </a:r>
            <a:r>
              <a:rPr kumimoji="0" lang="en-US" altLang="en-US" sz="4400" b="0" i="0" u="none" strike="noStrike" kern="1200" cap="none" spc="0" normalizeH="0" baseline="0" noProof="0">
                <a:ln>
                  <a:noFill/>
                </a:ln>
                <a:solidFill>
                  <a:sysClr val="windowText" lastClr="000000"/>
                </a:solidFill>
                <a:effectLst/>
                <a:uLnTx/>
                <a:uFillTx/>
                <a:latin typeface="Candara"/>
                <a:ea typeface="+mj-ea"/>
                <a:cs typeface="+mj-cs"/>
              </a:rPr>
              <a:t> Items</a:t>
            </a:r>
            <a:endParaRPr kumimoji="0" lang="en-US" altLang="en-US" sz="4000" b="0" i="0" u="none" strike="noStrike" kern="1200" cap="none" spc="0" normalizeH="0" baseline="0" noProof="0" dirty="0">
              <a:ln>
                <a:noFill/>
              </a:ln>
              <a:solidFill>
                <a:sysClr val="windowText" lastClr="000000"/>
              </a:solidFill>
              <a:effectLst/>
              <a:uLnTx/>
              <a:uFillTx/>
              <a:latin typeface="Candara"/>
              <a:ea typeface="+mj-ea"/>
              <a:cs typeface="+mj-cs"/>
            </a:endParaRPr>
          </a:p>
        </p:txBody>
      </p:sp>
    </p:spTree>
    <p:extLst>
      <p:ext uri="{BB962C8B-B14F-4D97-AF65-F5344CB8AC3E}">
        <p14:creationId xmlns:p14="http://schemas.microsoft.com/office/powerpoint/2010/main" val="379045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11</a:t>
            </a:fld>
            <a:endParaRPr lang="en-US"/>
          </a:p>
        </p:txBody>
      </p:sp>
      <p:pic>
        <p:nvPicPr>
          <p:cNvPr id="7" name="Picture 4" descr="Tower">
            <a:extLst>
              <a:ext uri="{FF2B5EF4-FFF2-40B4-BE49-F238E27FC236}">
                <a16:creationId xmlns:a16="http://schemas.microsoft.com/office/drawing/2014/main" id="{C2E16CDD-B550-4346-A021-B3BD47A55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940" y="1921989"/>
            <a:ext cx="7467600" cy="4519613"/>
          </a:xfrm>
          <a:prstGeom prst="rect">
            <a:avLst/>
          </a:prstGeom>
          <a:noFill/>
          <a:ln w="127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Oval 5">
            <a:extLst>
              <a:ext uri="{FF2B5EF4-FFF2-40B4-BE49-F238E27FC236}">
                <a16:creationId xmlns:a16="http://schemas.microsoft.com/office/drawing/2014/main" id="{550930A0-4BC4-458D-A193-AC41964F7167}"/>
              </a:ext>
            </a:extLst>
          </p:cNvPr>
          <p:cNvSpPr>
            <a:spLocks noChangeArrowheads="1"/>
          </p:cNvSpPr>
          <p:nvPr/>
        </p:nvSpPr>
        <p:spPr bwMode="auto">
          <a:xfrm>
            <a:off x="5018165" y="2912589"/>
            <a:ext cx="1905000" cy="914400"/>
          </a:xfrm>
          <a:prstGeom prst="ellipse">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0"/>
              </a:spcBef>
              <a:spcAft>
                <a:spcPct val="0"/>
              </a:spcAft>
              <a:buClrTx/>
              <a:buSzTx/>
              <a:buFontTx/>
              <a:buNone/>
            </a:pPr>
            <a:endParaRPr lang="en-US" altLang="en-US">
              <a:solidFill>
                <a:prstClr val="black"/>
              </a:solidFill>
              <a:latin typeface="Verdana" panose="020B0604030504040204" pitchFamily="34" charset="0"/>
              <a:cs typeface="Arial" panose="020B0604020202020204" pitchFamily="34" charset="0"/>
            </a:endParaRPr>
          </a:p>
        </p:txBody>
      </p:sp>
      <p:sp>
        <p:nvSpPr>
          <p:cNvPr id="13" name="TextBox 1">
            <a:extLst>
              <a:ext uri="{FF2B5EF4-FFF2-40B4-BE49-F238E27FC236}">
                <a16:creationId xmlns:a16="http://schemas.microsoft.com/office/drawing/2014/main" id="{7C143C31-7376-40A5-821E-DB572E2695A9}"/>
              </a:ext>
            </a:extLst>
          </p:cNvPr>
          <p:cNvSpPr txBox="1">
            <a:spLocks noChangeArrowheads="1"/>
          </p:cNvSpPr>
          <p:nvPr/>
        </p:nvSpPr>
        <p:spPr bwMode="auto">
          <a:xfrm rot="19378349">
            <a:off x="3392565" y="3842864"/>
            <a:ext cx="1452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0"/>
              </a:spcBef>
              <a:spcAft>
                <a:spcPct val="0"/>
              </a:spcAft>
              <a:buClrTx/>
              <a:buSzTx/>
              <a:buFontTx/>
              <a:buNone/>
            </a:pPr>
            <a:r>
              <a:rPr lang="en-US" altLang="en-US" sz="2000">
                <a:solidFill>
                  <a:srgbClr val="FF0000"/>
                </a:solidFill>
                <a:latin typeface="Arial" panose="020B0604020202020204" pitchFamily="34" charset="0"/>
                <a:cs typeface="Arial" panose="020B0604020202020204" pitchFamily="34" charset="0"/>
              </a:rPr>
              <a:t>Landmarks</a:t>
            </a:r>
          </a:p>
        </p:txBody>
      </p:sp>
      <p:sp>
        <p:nvSpPr>
          <p:cNvPr id="14" name="Rectangle 2">
            <a:extLst>
              <a:ext uri="{FF2B5EF4-FFF2-40B4-BE49-F238E27FC236}">
                <a16:creationId xmlns:a16="http://schemas.microsoft.com/office/drawing/2014/main" id="{AEC9D18B-BAC5-4406-8CE0-884CD9B4C431}"/>
              </a:ext>
            </a:extLst>
          </p:cNvPr>
          <p:cNvSpPr txBox="1">
            <a:spLocks/>
          </p:cNvSpPr>
          <p:nvPr/>
        </p:nvSpPr>
        <p:spPr bwMode="auto">
          <a:xfrm>
            <a:off x="1716165" y="719316"/>
            <a:ext cx="86931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CU Reportable Items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719405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12</a:t>
            </a:fld>
            <a:endParaRPr lang="en-US"/>
          </a:p>
        </p:txBody>
      </p:sp>
      <p:sp>
        <p:nvSpPr>
          <p:cNvPr id="7" name="Title 1">
            <a:extLst>
              <a:ext uri="{FF2B5EF4-FFF2-40B4-BE49-F238E27FC236}">
                <a16:creationId xmlns:a16="http://schemas.microsoft.com/office/drawing/2014/main" id="{BCE26391-3776-4F97-8D03-603B8023A5FA}"/>
              </a:ext>
            </a:extLst>
          </p:cNvPr>
          <p:cNvSpPr txBox="1">
            <a:spLocks/>
          </p:cNvSpPr>
          <p:nvPr/>
        </p:nvSpPr>
        <p:spPr bwMode="auto">
          <a:xfrm>
            <a:off x="1763712" y="886354"/>
            <a:ext cx="866457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Information about New Landmarks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Subtitle 3">
            <a:extLst>
              <a:ext uri="{FF2B5EF4-FFF2-40B4-BE49-F238E27FC236}">
                <a16:creationId xmlns:a16="http://schemas.microsoft.com/office/drawing/2014/main" id="{6E14604F-465E-4C6F-9A3F-A0E16B755CE9}"/>
              </a:ext>
            </a:extLst>
          </p:cNvPr>
          <p:cNvSpPr txBox="1">
            <a:spLocks/>
          </p:cNvSpPr>
          <p:nvPr/>
        </p:nvSpPr>
        <p:spPr bwMode="auto">
          <a:xfrm>
            <a:off x="599911" y="2980162"/>
            <a:ext cx="10992176" cy="353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r>
              <a:rPr kumimoji="0" lang="en-US" alt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Is the item significant enough to be used as a landmark by mariners?</a:t>
            </a: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endParaRPr kumimoji="0" lang="en-US" alt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r>
              <a:rPr kumimoji="0" lang="en-US" alt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What are the characteristics (function, color, construction material).  Is it lighted?  If so, what are the light characteristics? </a:t>
            </a: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endParaRPr kumimoji="0" lang="en-US" alt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r>
              <a:rPr kumimoji="0" lang="en-US" alt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What is it’s geographic position? An accurate GPS derived position is ideal.  If a gps is used, please note what type of gps / dgps was used and also whether any post processing corrections have been applied.</a:t>
            </a: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endParaRPr kumimoji="0" lang="en-US" alt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r>
              <a:rPr kumimoji="0" lang="en-US" alt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Who is the owner of this feature and how long has it been there?</a:t>
            </a: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endParaRPr kumimoji="0" lang="en-US" alt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r>
              <a:rPr kumimoji="0" lang="en-US" alt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Is the charted landmark still useful or is it obscured or distroyed?</a:t>
            </a: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932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13</a:t>
            </a:fld>
            <a:endParaRPr lang="en-US"/>
          </a:p>
        </p:txBody>
      </p:sp>
      <p:sp>
        <p:nvSpPr>
          <p:cNvPr id="7" name="Title 1">
            <a:extLst>
              <a:ext uri="{FF2B5EF4-FFF2-40B4-BE49-F238E27FC236}">
                <a16:creationId xmlns:a16="http://schemas.microsoft.com/office/drawing/2014/main" id="{273E9587-9232-44EC-9A35-338E6EDE804D}"/>
              </a:ext>
            </a:extLst>
          </p:cNvPr>
          <p:cNvSpPr txBox="1">
            <a:spLocks/>
          </p:cNvSpPr>
          <p:nvPr/>
        </p:nvSpPr>
        <p:spPr bwMode="auto">
          <a:xfrm>
            <a:off x="1787653" y="888471"/>
            <a:ext cx="86899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Uncharted Hazards</a:t>
            </a:r>
            <a:endParaRPr kumimoji="0" lang="en-US" alt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Subtitle 3">
            <a:extLst>
              <a:ext uri="{FF2B5EF4-FFF2-40B4-BE49-F238E27FC236}">
                <a16:creationId xmlns:a16="http://schemas.microsoft.com/office/drawing/2014/main" id="{1FCB0EB8-6C93-4983-9A6C-A3DDE3CF8878}"/>
              </a:ext>
            </a:extLst>
          </p:cNvPr>
          <p:cNvSpPr txBox="1">
            <a:spLocks/>
          </p:cNvSpPr>
          <p:nvPr/>
        </p:nvSpPr>
        <p:spPr bwMode="auto">
          <a:xfrm>
            <a:off x="594320" y="2429436"/>
            <a:ext cx="11149923" cy="417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914400" marR="0" lvl="1" indent="-457200" algn="ctr"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Blip>
                <a:blip r:embed="rId4"/>
              </a:buBlip>
              <a:tabLst/>
              <a:defRPr/>
            </a:pPr>
            <a:endPar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350" marR="0" lvl="1" indent="0" algn="l"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What type of hazard is it? (i.e. rock, shoal, wreck, debris, coral, other).</a:t>
            </a:r>
          </a:p>
          <a:p>
            <a:pPr marL="6350" marR="0" lvl="1" indent="0" algn="l"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None/>
              <a:tabLst/>
              <a:defRPr/>
            </a:pPr>
            <a:endPar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350" marR="0" lvl="1" indent="0" algn="l"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What is its geographic position or extents and how was this information obtained?</a:t>
            </a:r>
          </a:p>
          <a:p>
            <a:pPr marL="6350" marR="0" lvl="1" indent="0" algn="l"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None/>
              <a:tabLst/>
              <a:defRPr/>
            </a:pPr>
            <a:endPar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350" marR="0" lvl="1" indent="0" algn="l"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Is this a newly discovered hazard or one that has been known about for some time?</a:t>
            </a:r>
          </a:p>
          <a:p>
            <a:pPr marL="6350" marR="0" lvl="1" indent="0" algn="l"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None/>
              <a:tabLst/>
              <a:defRPr/>
            </a:pPr>
            <a:endPar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350" marR="0" lvl="1" indent="0" algn="l"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Is there a known or reported least depth over the feature? If so, how was it obtained?</a:t>
            </a:r>
          </a:p>
          <a:p>
            <a:pPr marL="6350" marR="0" lvl="1" indent="0" algn="l"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None/>
              <a:tabLst/>
              <a:defRPr/>
            </a:pPr>
            <a:endPar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350" marR="0" lvl="1" indent="0" algn="l"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Any other relevant information (are there plans for the removal of this feature?  How was the feature discovered? </a:t>
            </a:r>
          </a:p>
          <a:p>
            <a:pPr marL="6350" marR="0" lvl="1" indent="0" algn="l"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None/>
              <a:tabLst/>
              <a:defRPr/>
            </a:pPr>
            <a:endPar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350" marR="0" lvl="1" indent="0" algn="l" defTabSz="914400" rtl="0" eaLnBrk="0" fontAlgn="base" latinLnBrk="0" hangingPunct="0">
              <a:lnSpc>
                <a:spcPct val="90000"/>
              </a:lnSpc>
              <a:spcBef>
                <a:spcPct val="20000"/>
              </a:spcBef>
              <a:spcAft>
                <a:spcPct val="0"/>
              </a:spcAft>
              <a:buClr>
                <a:sysClr val="windowText" lastClr="000000"/>
              </a:buClr>
              <a:buSzPct val="126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Is the feature marked with a buoy or warning of some sort?</a:t>
            </a:r>
          </a:p>
          <a:p>
            <a:pPr marL="635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sz="2000" b="0" i="0" u="none" strike="noStrike" kern="1200" cap="none" spc="0" normalizeH="0" baseline="0" noProof="0" dirty="0">
              <a:ln>
                <a:noFill/>
              </a:ln>
              <a:solidFill>
                <a:srgbClr val="FFFFFF"/>
              </a:solidFill>
              <a:effectLst/>
              <a:uLnTx/>
              <a:uFillTx/>
              <a:latin typeface="Candara"/>
              <a:ea typeface="+mn-ea"/>
              <a:cs typeface="+mn-cs"/>
            </a:endParaRPr>
          </a:p>
        </p:txBody>
      </p:sp>
    </p:spTree>
    <p:extLst>
      <p:ext uri="{BB962C8B-B14F-4D97-AF65-F5344CB8AC3E}">
        <p14:creationId xmlns:p14="http://schemas.microsoft.com/office/powerpoint/2010/main" val="1483263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14</a:t>
            </a:fld>
            <a:endParaRPr lang="en-US"/>
          </a:p>
        </p:txBody>
      </p:sp>
      <p:sp>
        <p:nvSpPr>
          <p:cNvPr id="7" name="Title 1">
            <a:extLst>
              <a:ext uri="{FF2B5EF4-FFF2-40B4-BE49-F238E27FC236}">
                <a16:creationId xmlns:a16="http://schemas.microsoft.com/office/drawing/2014/main" id="{72E9CEAB-0750-4084-B1CF-A710CADF3FFA}"/>
              </a:ext>
            </a:extLst>
          </p:cNvPr>
          <p:cNvSpPr txBox="1">
            <a:spLocks/>
          </p:cNvSpPr>
          <p:nvPr/>
        </p:nvSpPr>
        <p:spPr bwMode="auto">
          <a:xfrm>
            <a:off x="1749425" y="787400"/>
            <a:ext cx="86931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Shoreline Discrepancies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Subtitle 3">
            <a:extLst>
              <a:ext uri="{FF2B5EF4-FFF2-40B4-BE49-F238E27FC236}">
                <a16:creationId xmlns:a16="http://schemas.microsoft.com/office/drawing/2014/main" id="{1B9CB3AD-9AB7-4477-A369-9F7A054DC8AD}"/>
              </a:ext>
            </a:extLst>
          </p:cNvPr>
          <p:cNvSpPr txBox="1">
            <a:spLocks/>
          </p:cNvSpPr>
          <p:nvPr/>
        </p:nvSpPr>
        <p:spPr bwMode="auto">
          <a:xfrm>
            <a:off x="521039" y="2646907"/>
            <a:ext cx="11027495" cy="417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Is the shoreline in question manmade or natural?</a:t>
            </a: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endPar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Is it a significant discrepancy at chart scale?</a:t>
            </a: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endPar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If the shoreline is of a man-made nature, can as built engineering drawings be acquired that will remedy the situation?</a:t>
            </a: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endPar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20000"/>
              </a:spcBef>
              <a:spcAft>
                <a:spcPct val="0"/>
              </a:spcAft>
              <a:buClr>
                <a:sysClr val="windowText" lastClr="000000"/>
              </a:buClr>
              <a:buSzPct val="125000"/>
              <a:buFont typeface="Symbol" panose="05050102010706020507" pitchFamily="18" charset="2"/>
              <a:buNone/>
              <a:tabLst/>
              <a:defRPr/>
            </a:pP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As will all chart submissions, please include a chart graphic showing the extent of miss charted shoreline.</a:t>
            </a:r>
            <a:endPar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646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15</a:t>
            </a:fld>
            <a:endParaRPr lang="en-US"/>
          </a:p>
        </p:txBody>
      </p:sp>
      <p:sp>
        <p:nvSpPr>
          <p:cNvPr id="7" name="Title 1">
            <a:extLst>
              <a:ext uri="{FF2B5EF4-FFF2-40B4-BE49-F238E27FC236}">
                <a16:creationId xmlns:a16="http://schemas.microsoft.com/office/drawing/2014/main" id="{F9FA89E9-E97A-4317-B9C4-3A4B664BD813}"/>
              </a:ext>
            </a:extLst>
          </p:cNvPr>
          <p:cNvSpPr txBox="1">
            <a:spLocks/>
          </p:cNvSpPr>
          <p:nvPr/>
        </p:nvSpPr>
        <p:spPr bwMode="auto">
          <a:xfrm>
            <a:off x="1552266" y="778934"/>
            <a:ext cx="91440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Shoreline Discrepancies</a:t>
            </a:r>
            <a:endParaRPr kumimoji="0" lang="en-US" altLang="en-US" sz="3600" b="0" i="0" u="none" strike="noStrike" kern="1200" cap="none" spc="0" normalizeH="0" baseline="0" noProof="0" dirty="0">
              <a:ln>
                <a:noFill/>
              </a:ln>
              <a:solidFill>
                <a:srgbClr val="FFFFFF"/>
              </a:solidFill>
              <a:effectLst/>
              <a:uLnTx/>
              <a:uFillTx/>
              <a:latin typeface="Candara"/>
              <a:ea typeface="+mj-ea"/>
              <a:cs typeface="+mj-cs"/>
            </a:endParaRPr>
          </a:p>
        </p:txBody>
      </p:sp>
      <p:pic>
        <p:nvPicPr>
          <p:cNvPr id="12" name="Picture 2" descr="12254">
            <a:extLst>
              <a:ext uri="{FF2B5EF4-FFF2-40B4-BE49-F238E27FC236}">
                <a16:creationId xmlns:a16="http://schemas.microsoft.com/office/drawing/2014/main" id="{4B3C38CA-6A3E-45A4-8191-3223A9BFB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188" y="1646527"/>
            <a:ext cx="6258905" cy="476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992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16</a:t>
            </a:fld>
            <a:endParaRPr lang="en-US"/>
          </a:p>
        </p:txBody>
      </p:sp>
      <p:sp>
        <p:nvSpPr>
          <p:cNvPr id="7" name="Rectangle 2">
            <a:extLst>
              <a:ext uri="{FF2B5EF4-FFF2-40B4-BE49-F238E27FC236}">
                <a16:creationId xmlns:a16="http://schemas.microsoft.com/office/drawing/2014/main" id="{D3E2C447-73C0-4A52-B56E-C55C48D7469D}"/>
              </a:ext>
            </a:extLst>
          </p:cNvPr>
          <p:cNvSpPr txBox="1">
            <a:spLocks/>
          </p:cNvSpPr>
          <p:nvPr/>
        </p:nvSpPr>
        <p:spPr bwMode="auto">
          <a:xfrm>
            <a:off x="1822609" y="838200"/>
            <a:ext cx="8693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Cultural Changes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pic>
        <p:nvPicPr>
          <p:cNvPr id="12" name="Picture 11">
            <a:extLst>
              <a:ext uri="{FF2B5EF4-FFF2-40B4-BE49-F238E27FC236}">
                <a16:creationId xmlns:a16="http://schemas.microsoft.com/office/drawing/2014/main" id="{6D12AA57-D1C4-414A-8E9D-B73FF9964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6507" y="2366289"/>
            <a:ext cx="7552267" cy="3904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933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17</a:t>
            </a:fld>
            <a:endParaRPr lang="en-US"/>
          </a:p>
        </p:txBody>
      </p:sp>
      <p:sp>
        <p:nvSpPr>
          <p:cNvPr id="7" name="Title 1">
            <a:extLst>
              <a:ext uri="{FF2B5EF4-FFF2-40B4-BE49-F238E27FC236}">
                <a16:creationId xmlns:a16="http://schemas.microsoft.com/office/drawing/2014/main" id="{579DF490-3960-471D-8085-6DB62EE209CF}"/>
              </a:ext>
            </a:extLst>
          </p:cNvPr>
          <p:cNvSpPr txBox="1">
            <a:spLocks/>
          </p:cNvSpPr>
          <p:nvPr/>
        </p:nvSpPr>
        <p:spPr bwMode="auto">
          <a:xfrm>
            <a:off x="1716165" y="855663"/>
            <a:ext cx="869315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Geographic Names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3" name="Subtitle 3">
            <a:extLst>
              <a:ext uri="{FF2B5EF4-FFF2-40B4-BE49-F238E27FC236}">
                <a16:creationId xmlns:a16="http://schemas.microsoft.com/office/drawing/2014/main" id="{B5B6EEB7-D36A-4431-B54D-4C28B00F79DC}"/>
              </a:ext>
            </a:extLst>
          </p:cNvPr>
          <p:cNvSpPr txBox="1">
            <a:spLocks/>
          </p:cNvSpPr>
          <p:nvPr/>
        </p:nvSpPr>
        <p:spPr bwMode="auto">
          <a:xfrm>
            <a:off x="597424" y="2460736"/>
            <a:ext cx="10930632"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457200" marR="0" lvl="1" indent="0" algn="l" defTabSz="914400" rtl="0" eaLnBrk="0" fontAlgn="base" latinLnBrk="0" hangingPunct="0">
              <a:lnSpc>
                <a:spcPct val="100000"/>
              </a:lnSpc>
              <a:spcBef>
                <a:spcPct val="20000"/>
              </a:spcBef>
              <a:spcAft>
                <a:spcPts val="1200"/>
              </a:spcAft>
              <a:buClr>
                <a:sysClr val="windowText" lastClr="000000"/>
              </a:buClr>
              <a:buSzPct val="125000"/>
              <a:buFont typeface="Symbol" pitchFamily="2"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charset="0"/>
                <a:ea typeface="+mn-ea"/>
                <a:cs typeface="Arial" charset="0"/>
              </a:rPr>
              <a:t>Geographic Names are charted based on the United States Geological Survey’s (USGS) Geographic Names Information System (GNIS) database.  Only the official name, or a variant can be charted. You can search the GNIS database online by visiting: </a:t>
            </a:r>
            <a:r>
              <a:rPr kumimoji="0" lang="en-US" altLang="en-US" sz="2400" b="0" i="0" u="sng" strike="noStrike" kern="1200" cap="none" spc="0" normalizeH="0" baseline="0" noProof="0" dirty="0">
                <a:ln>
                  <a:noFill/>
                </a:ln>
                <a:solidFill>
                  <a:sysClr val="windowText" lastClr="000000"/>
                </a:solidFill>
                <a:effectLst/>
                <a:uLnTx/>
                <a:uFillTx/>
                <a:latin typeface="Arial" charset="0"/>
                <a:ea typeface="+mn-ea"/>
                <a:cs typeface="Arial" charset="0"/>
              </a:rPr>
              <a:t>https://www.usgs.gov/core-science-systems/ngp/board-on-geographic-names/domestic-names</a:t>
            </a:r>
          </a:p>
          <a:p>
            <a:pPr marL="457200" marR="0" lvl="1" indent="0" algn="l" defTabSz="914400" rtl="0" eaLnBrk="0" fontAlgn="base" latinLnBrk="0" hangingPunct="0">
              <a:lnSpc>
                <a:spcPct val="100000"/>
              </a:lnSpc>
              <a:spcBef>
                <a:spcPct val="20000"/>
              </a:spcBef>
              <a:spcAft>
                <a:spcPts val="1200"/>
              </a:spcAft>
              <a:buClr>
                <a:sysClr val="windowText" lastClr="000000"/>
              </a:buClr>
              <a:buSzPct val="125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charset="0"/>
                <a:ea typeface="+mn-ea"/>
                <a:cs typeface="Arial" charset="0"/>
              </a:rPr>
              <a:t>Changing a name is a process that begins with a proposal to the Geographic Names Board and can be done online. The process of proposing a new name or changing an existing name is started by visiting the same link (above). </a:t>
            </a:r>
            <a:br>
              <a:rPr kumimoji="0" lang="en-US" altLang="en-US" sz="2400" b="0" i="0" u="none" strike="noStrike" kern="1200" cap="none" spc="0" normalizeH="0" baseline="0" noProof="0" dirty="0">
                <a:ln>
                  <a:noFill/>
                </a:ln>
                <a:solidFill>
                  <a:sysClr val="windowText" lastClr="000000"/>
                </a:solidFill>
                <a:effectLst/>
                <a:uLnTx/>
                <a:uFillTx/>
                <a:latin typeface="Arial" charset="0"/>
                <a:ea typeface="+mn-ea"/>
                <a:cs typeface="Arial" charset="0"/>
              </a:rPr>
            </a:br>
            <a:r>
              <a:rPr kumimoji="0" lang="en-US" altLang="en-US" sz="2400" b="0" i="0" u="none" strike="noStrike" kern="1200" cap="none" spc="0" normalizeH="0" baseline="0" noProof="0" dirty="0">
                <a:ln>
                  <a:noFill/>
                </a:ln>
                <a:solidFill>
                  <a:sysClr val="windowText" lastClr="000000"/>
                </a:solidFill>
                <a:effectLst/>
                <a:uLnTx/>
                <a:uFillTx/>
                <a:latin typeface="Arial" charset="0"/>
                <a:ea typeface="+mn-ea"/>
                <a:cs typeface="Arial" charset="0"/>
              </a:rPr>
              <a:t>(shows as geonames.usgs.gov)</a:t>
            </a:r>
          </a:p>
        </p:txBody>
      </p:sp>
    </p:spTree>
    <p:extLst>
      <p:ext uri="{BB962C8B-B14F-4D97-AF65-F5344CB8AC3E}">
        <p14:creationId xmlns:p14="http://schemas.microsoft.com/office/powerpoint/2010/main" val="1748149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18</a:t>
            </a:fld>
            <a:endParaRPr lang="en-US"/>
          </a:p>
        </p:txBody>
      </p:sp>
      <p:sp>
        <p:nvSpPr>
          <p:cNvPr id="7" name="Rectangle 2">
            <a:extLst>
              <a:ext uri="{FF2B5EF4-FFF2-40B4-BE49-F238E27FC236}">
                <a16:creationId xmlns:a16="http://schemas.microsoft.com/office/drawing/2014/main" id="{1A46E00D-C096-478E-9DDD-2B757AA61BFF}"/>
              </a:ext>
            </a:extLst>
          </p:cNvPr>
          <p:cNvSpPr txBox="1">
            <a:spLocks/>
          </p:cNvSpPr>
          <p:nvPr/>
        </p:nvSpPr>
        <p:spPr bwMode="auto">
          <a:xfrm>
            <a:off x="1769397" y="628314"/>
            <a:ext cx="87264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Geographic Names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Rectangle 3">
            <a:extLst>
              <a:ext uri="{FF2B5EF4-FFF2-40B4-BE49-F238E27FC236}">
                <a16:creationId xmlns:a16="http://schemas.microsoft.com/office/drawing/2014/main" id="{D6CE09F4-F2EB-4442-9015-1E3B0C84129F}"/>
              </a:ext>
            </a:extLst>
          </p:cNvPr>
          <p:cNvSpPr txBox="1">
            <a:spLocks/>
          </p:cNvSpPr>
          <p:nvPr/>
        </p:nvSpPr>
        <p:spPr bwMode="auto">
          <a:xfrm>
            <a:off x="521039" y="3532103"/>
            <a:ext cx="3705904" cy="225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1B6FD"/>
              </a:buClr>
              <a:buSzPct val="100000"/>
              <a:buFont typeface="Wingdings" panose="05000000000000000000" pitchFamily="2"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Look for misspelled Geographic Names.</a:t>
            </a:r>
          </a:p>
          <a:p>
            <a:pPr marL="0" marR="0" lvl="0" indent="0" algn="l" defTabSz="914400" rtl="0" eaLnBrk="1" fontAlgn="base" latinLnBrk="0" hangingPunct="1">
              <a:lnSpc>
                <a:spcPct val="90000"/>
              </a:lnSpc>
              <a:spcBef>
                <a:spcPct val="20000"/>
              </a:spcBef>
              <a:spcAft>
                <a:spcPct val="0"/>
              </a:spcAft>
              <a:buClr>
                <a:srgbClr val="31B6FD"/>
              </a:buClr>
              <a:buSzPct val="100000"/>
              <a:buFont typeface="Wingdings" panose="05000000000000000000" pitchFamily="2"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Reference the correct spelling from the GNIS</a:t>
            </a:r>
            <a:endParaRPr kumimoji="0" lang="en-US" altLang="en-US" sz="2800" b="1" i="0" u="none" strike="noStrike" kern="1200" cap="none" spc="0" normalizeH="0" baseline="0" noProof="0" dirty="0">
              <a:ln>
                <a:noFill/>
              </a:ln>
              <a:solidFill>
                <a:sysClr val="windowText" lastClr="000000"/>
              </a:solidFill>
              <a:effectLst/>
              <a:uLnTx/>
              <a:uFillTx/>
              <a:latin typeface="Candara"/>
              <a:ea typeface="+mn-ea"/>
              <a:cs typeface="+mn-cs"/>
            </a:endParaRPr>
          </a:p>
        </p:txBody>
      </p:sp>
      <p:pic>
        <p:nvPicPr>
          <p:cNvPr id="13" name="Picture 4" descr="Spelling">
            <a:extLst>
              <a:ext uri="{FF2B5EF4-FFF2-40B4-BE49-F238E27FC236}">
                <a16:creationId xmlns:a16="http://schemas.microsoft.com/office/drawing/2014/main" id="{20503D0E-5C6C-48F0-A396-96B6B1FB6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4712" y="2603981"/>
            <a:ext cx="6172200" cy="3735388"/>
          </a:xfrm>
          <a:prstGeom prst="rect">
            <a:avLst/>
          </a:prstGeom>
          <a:noFill/>
          <a:ln w="127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68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19</a:t>
            </a:fld>
            <a:endParaRPr lang="en-US"/>
          </a:p>
        </p:txBody>
      </p:sp>
      <p:sp>
        <p:nvSpPr>
          <p:cNvPr id="7" name="Rectangle 3">
            <a:extLst>
              <a:ext uri="{FF2B5EF4-FFF2-40B4-BE49-F238E27FC236}">
                <a16:creationId xmlns:a16="http://schemas.microsoft.com/office/drawing/2014/main" id="{09DF1F41-8BA7-4331-8D52-3C12F725E428}"/>
              </a:ext>
            </a:extLst>
          </p:cNvPr>
          <p:cNvSpPr txBox="1">
            <a:spLocks/>
          </p:cNvSpPr>
          <p:nvPr/>
        </p:nvSpPr>
        <p:spPr bwMode="auto">
          <a:xfrm>
            <a:off x="570042" y="2526488"/>
            <a:ext cx="4114799" cy="404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0000"/>
              </a:lnSpc>
              <a:spcBef>
                <a:spcPct val="20000"/>
              </a:spcBef>
              <a:spcAft>
                <a:spcPts val="600"/>
              </a:spcAft>
              <a:buClr>
                <a:srgbClr val="31B6FD"/>
              </a:buClr>
              <a:buSzPct val="100000"/>
              <a:buFont typeface="Wingdings" pitchFamily="2"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Has this wreck been removed?  Prove with photos taken on the charted location at low water (if bared), and with a fix.</a:t>
            </a:r>
          </a:p>
          <a:p>
            <a:pPr marL="0" marR="0" lvl="0" indent="0" algn="l" defTabSz="914400" rtl="0" eaLnBrk="1" fontAlgn="base" latinLnBrk="0" hangingPunct="1">
              <a:lnSpc>
                <a:spcPct val="90000"/>
              </a:lnSpc>
              <a:spcBef>
                <a:spcPct val="20000"/>
              </a:spcBef>
              <a:spcAft>
                <a:spcPts val="600"/>
              </a:spcAft>
              <a:buClr>
                <a:srgbClr val="31B6FD"/>
              </a:buClr>
              <a:buSzPct val="100000"/>
              <a:buFont typeface="Wingdings" pitchFamily="2"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Alternatively, if you can get documentation from the salvor, that can substantiate this removal for many more obstructions.</a:t>
            </a:r>
          </a:p>
        </p:txBody>
      </p:sp>
      <p:pic>
        <p:nvPicPr>
          <p:cNvPr id="12" name="Picture 4" descr="Chart 18521">
            <a:extLst>
              <a:ext uri="{FF2B5EF4-FFF2-40B4-BE49-F238E27FC236}">
                <a16:creationId xmlns:a16="http://schemas.microsoft.com/office/drawing/2014/main" id="{1828D057-5D64-45AD-96A0-E325D90A2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841" y="2543170"/>
            <a:ext cx="6477000" cy="3917950"/>
          </a:xfrm>
          <a:prstGeom prst="rect">
            <a:avLst/>
          </a:prstGeom>
          <a:noFill/>
          <a:ln w="127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2">
            <a:extLst>
              <a:ext uri="{FF2B5EF4-FFF2-40B4-BE49-F238E27FC236}">
                <a16:creationId xmlns:a16="http://schemas.microsoft.com/office/drawing/2014/main" id="{82F0C882-D817-4F62-ADDB-F25D59A52030}"/>
              </a:ext>
            </a:extLst>
          </p:cNvPr>
          <p:cNvSpPr txBox="1">
            <a:spLocks/>
          </p:cNvSpPr>
          <p:nvPr/>
        </p:nvSpPr>
        <p:spPr bwMode="auto">
          <a:xfrm>
            <a:off x="1716165" y="629832"/>
            <a:ext cx="869315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Dangers to Navigation</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747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2</a:t>
            </a:fld>
            <a:endParaRPr lang="en-US"/>
          </a:p>
        </p:txBody>
      </p:sp>
      <p:sp>
        <p:nvSpPr>
          <p:cNvPr id="12" name="Rectangle 1027">
            <a:extLst>
              <a:ext uri="{FF2B5EF4-FFF2-40B4-BE49-F238E27FC236}">
                <a16:creationId xmlns:a16="http://schemas.microsoft.com/office/drawing/2014/main" id="{52105CC1-6F2F-4ACC-8B9C-E911D1A4E699}"/>
              </a:ext>
            </a:extLst>
          </p:cNvPr>
          <p:cNvSpPr>
            <a:spLocks noChangeArrowheads="1"/>
          </p:cNvSpPr>
          <p:nvPr/>
        </p:nvSpPr>
        <p:spPr bwMode="auto">
          <a:xfrm>
            <a:off x="2438400" y="2462668"/>
            <a:ext cx="73152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50000"/>
              </a:spcBef>
              <a:spcAft>
                <a:spcPct val="0"/>
              </a:spcAft>
              <a:buClrTx/>
              <a:buSzTx/>
              <a:buFontTx/>
              <a:buNone/>
            </a:pPr>
            <a:r>
              <a:rPr lang="en-US" altLang="en-US" sz="2800" dirty="0">
                <a:solidFill>
                  <a:prstClr val="black"/>
                </a:solidFill>
                <a:latin typeface="Arial" panose="020B0604020202020204" pitchFamily="34" charset="0"/>
                <a:cs typeface="Arial" panose="020B0604020202020204" pitchFamily="34" charset="0"/>
              </a:rPr>
              <a:t>Overview of Nautical Chart Update Program </a:t>
            </a:r>
          </a:p>
          <a:p>
            <a:pPr fontAlgn="base">
              <a:spcBef>
                <a:spcPct val="50000"/>
              </a:spcBef>
              <a:spcAft>
                <a:spcPct val="0"/>
              </a:spcAft>
              <a:buClrTx/>
              <a:buSzTx/>
              <a:buFontTx/>
              <a:buNone/>
            </a:pPr>
            <a:r>
              <a:rPr lang="en-US" altLang="en-US" sz="2800" dirty="0">
                <a:solidFill>
                  <a:prstClr val="black"/>
                </a:solidFill>
                <a:latin typeface="Arial" panose="020B0604020202020204" pitchFamily="34" charset="0"/>
                <a:cs typeface="Arial" panose="020B0604020202020204" pitchFamily="34" charset="0"/>
              </a:rPr>
              <a:t>Overview of Chart Update Training Guide </a:t>
            </a:r>
          </a:p>
          <a:p>
            <a:pPr fontAlgn="base">
              <a:spcBef>
                <a:spcPct val="50000"/>
              </a:spcBef>
              <a:spcAft>
                <a:spcPct val="0"/>
              </a:spcAft>
              <a:buClrTx/>
              <a:buSzTx/>
              <a:buFontTx/>
              <a:buNone/>
            </a:pPr>
            <a:r>
              <a:rPr lang="en-US" altLang="en-US" sz="2800" dirty="0">
                <a:solidFill>
                  <a:prstClr val="black"/>
                </a:solidFill>
                <a:latin typeface="Arial" panose="020B0604020202020204" pitchFamily="34" charset="0"/>
                <a:cs typeface="Arial" panose="020B0604020202020204" pitchFamily="34" charset="0"/>
              </a:rPr>
              <a:t>Plans, Procedures and Reports</a:t>
            </a:r>
          </a:p>
          <a:p>
            <a:pPr fontAlgn="base">
              <a:spcBef>
                <a:spcPct val="50000"/>
              </a:spcBef>
              <a:spcAft>
                <a:spcPct val="0"/>
              </a:spcAft>
              <a:buClrTx/>
              <a:buSzTx/>
              <a:buFontTx/>
              <a:buNone/>
            </a:pPr>
            <a:r>
              <a:rPr lang="en-US" altLang="en-US" sz="2800" dirty="0">
                <a:solidFill>
                  <a:prstClr val="black"/>
                </a:solidFill>
                <a:latin typeface="Arial" panose="020B0604020202020204" pitchFamily="34" charset="0"/>
                <a:cs typeface="Arial" panose="020B0604020202020204" pitchFamily="34" charset="0"/>
              </a:rPr>
              <a:t>Expectations and Results  </a:t>
            </a:r>
          </a:p>
          <a:p>
            <a:pPr fontAlgn="base">
              <a:spcBef>
                <a:spcPct val="50000"/>
              </a:spcBef>
              <a:spcAft>
                <a:spcPct val="0"/>
              </a:spcAft>
              <a:buClrTx/>
              <a:buSzTx/>
              <a:buFontTx/>
              <a:buNone/>
            </a:pPr>
            <a:r>
              <a:rPr lang="en-US" altLang="en-US" sz="2800" dirty="0">
                <a:solidFill>
                  <a:prstClr val="black"/>
                </a:solidFill>
                <a:latin typeface="Arial" panose="020B0604020202020204" pitchFamily="34" charset="0"/>
                <a:cs typeface="Arial" panose="020B0604020202020204" pitchFamily="34" charset="0"/>
              </a:rPr>
              <a:t>Overview of NOAA ASSIST Report</a:t>
            </a:r>
          </a:p>
          <a:p>
            <a:pPr fontAlgn="base">
              <a:spcBef>
                <a:spcPct val="50000"/>
              </a:spcBef>
              <a:spcAft>
                <a:spcPct val="0"/>
              </a:spcAft>
              <a:buClrTx/>
              <a:buSzTx/>
              <a:buFontTx/>
              <a:buNone/>
            </a:pPr>
            <a:r>
              <a:rPr lang="en-US" altLang="en-US" sz="2800" dirty="0">
                <a:solidFill>
                  <a:prstClr val="black"/>
                </a:solidFill>
                <a:latin typeface="Arial" panose="020B0604020202020204" pitchFamily="34" charset="0"/>
                <a:cs typeface="Arial" panose="020B0604020202020204" pitchFamily="34" charset="0"/>
              </a:rPr>
              <a:t>Live Report Sessions</a:t>
            </a:r>
            <a:endParaRPr lang="en-US" altLang="en-US" sz="3600" b="1" dirty="0">
              <a:solidFill>
                <a:prstClr val="black"/>
              </a:solidFill>
              <a:latin typeface="Arial" panose="020B0604020202020204" pitchFamily="34" charset="0"/>
              <a:cs typeface="Arial" panose="020B0604020202020204" pitchFamily="34" charset="0"/>
            </a:endParaRPr>
          </a:p>
        </p:txBody>
      </p:sp>
      <p:sp>
        <p:nvSpPr>
          <p:cNvPr id="13" name="Text Box 1030">
            <a:extLst>
              <a:ext uri="{FF2B5EF4-FFF2-40B4-BE49-F238E27FC236}">
                <a16:creationId xmlns:a16="http://schemas.microsoft.com/office/drawing/2014/main" id="{C1DC7DC2-87F6-4722-8BDE-D78F3E06EDC5}"/>
              </a:ext>
            </a:extLst>
          </p:cNvPr>
          <p:cNvSpPr txBox="1">
            <a:spLocks noChangeArrowheads="1"/>
          </p:cNvSpPr>
          <p:nvPr/>
        </p:nvSpPr>
        <p:spPr bwMode="auto">
          <a:xfrm>
            <a:off x="1524000" y="1097601"/>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fontAlgn="base">
              <a:spcBef>
                <a:spcPct val="0"/>
              </a:spcBef>
              <a:spcAft>
                <a:spcPct val="0"/>
              </a:spcAft>
              <a:buClrTx/>
              <a:buSzTx/>
              <a:buFontTx/>
              <a:buNone/>
            </a:pPr>
            <a:r>
              <a:rPr lang="en-US" altLang="en-US" sz="3600" dirty="0">
                <a:solidFill>
                  <a:prstClr val="black"/>
                </a:solidFill>
                <a:latin typeface="Arial" panose="020B0604020202020204" pitchFamily="34" charset="0"/>
                <a:cs typeface="Arial" panose="020B0604020202020204" pitchFamily="34" charset="0"/>
              </a:rPr>
              <a:t>Auxiliary CU Activities</a:t>
            </a:r>
          </a:p>
          <a:p>
            <a:pPr algn="ctr" fontAlgn="base">
              <a:spcBef>
                <a:spcPct val="0"/>
              </a:spcBef>
              <a:spcAft>
                <a:spcPct val="0"/>
              </a:spcAft>
              <a:buClrTx/>
              <a:buSzTx/>
              <a:buFontTx/>
              <a:buNone/>
            </a:pPr>
            <a:r>
              <a:rPr lang="en-US" altLang="en-US" sz="3600" dirty="0">
                <a:solidFill>
                  <a:prstClr val="black"/>
                </a:solidFill>
                <a:latin typeface="Arial" panose="020B0604020202020204" pitchFamily="34" charset="0"/>
                <a:cs typeface="Arial" panose="020B0604020202020204" pitchFamily="34" charset="0"/>
              </a:rPr>
              <a:t>covered in this session</a:t>
            </a:r>
          </a:p>
        </p:txBody>
      </p:sp>
    </p:spTree>
    <p:extLst>
      <p:ext uri="{BB962C8B-B14F-4D97-AF65-F5344CB8AC3E}">
        <p14:creationId xmlns:p14="http://schemas.microsoft.com/office/powerpoint/2010/main" val="1174336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4"/>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20</a:t>
            </a:fld>
            <a:endParaRPr lang="en-US"/>
          </a:p>
        </p:txBody>
      </p:sp>
      <p:sp>
        <p:nvSpPr>
          <p:cNvPr id="7" name="Rectangle 3">
            <a:extLst>
              <a:ext uri="{FF2B5EF4-FFF2-40B4-BE49-F238E27FC236}">
                <a16:creationId xmlns:a16="http://schemas.microsoft.com/office/drawing/2014/main" id="{F441BD77-F093-4062-9F56-D8BCC29D3BFE}"/>
              </a:ext>
            </a:extLst>
          </p:cNvPr>
          <p:cNvSpPr txBox="1">
            <a:spLocks noChangeArrowheads="1"/>
          </p:cNvSpPr>
          <p:nvPr/>
        </p:nvSpPr>
        <p:spPr bwMode="auto">
          <a:xfrm>
            <a:off x="1871688" y="1090765"/>
            <a:ext cx="8693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Change Analysis </a:t>
            </a:r>
            <a:b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b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Using Imagery</a:t>
            </a:r>
            <a:endParaRPr kumimoji="0" lang="en-US" altLang="en-US" sz="4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graphicFrame>
        <p:nvGraphicFramePr>
          <p:cNvPr id="12" name="Object 2048">
            <a:extLst>
              <a:ext uri="{FF2B5EF4-FFF2-40B4-BE49-F238E27FC236}">
                <a16:creationId xmlns:a16="http://schemas.microsoft.com/office/drawing/2014/main" id="{6A25FFEF-AF63-43A0-B5F8-A5EAA7FD40CF}"/>
              </a:ext>
            </a:extLst>
          </p:cNvPr>
          <p:cNvGraphicFramePr>
            <a:graphicFrameLocks noChangeAspect="1"/>
          </p:cNvGraphicFramePr>
          <p:nvPr>
            <p:extLst>
              <p:ext uri="{D42A27DB-BD31-4B8C-83A1-F6EECF244321}">
                <p14:modId xmlns:p14="http://schemas.microsoft.com/office/powerpoint/2010/main" val="1736244657"/>
              </p:ext>
            </p:extLst>
          </p:nvPr>
        </p:nvGraphicFramePr>
        <p:xfrm>
          <a:off x="2100406" y="2297751"/>
          <a:ext cx="5849289" cy="4076424"/>
        </p:xfrm>
        <a:graphic>
          <a:graphicData uri="http://schemas.openxmlformats.org/presentationml/2006/ole">
            <mc:AlternateContent xmlns:mc="http://schemas.openxmlformats.org/markup-compatibility/2006">
              <mc:Choice xmlns:v="urn:schemas-microsoft-com:vml" Requires="v">
                <p:oleObj spid="_x0000_s1036" name="CorelPhotoPaint.Image.9" r:id="rId5" imgW="6907937" imgH="4812698" progId="CorelPhotoPaint.Image.9">
                  <p:embed/>
                </p:oleObj>
              </mc:Choice>
              <mc:Fallback>
                <p:oleObj name="CorelPhotoPaint.Image.9" r:id="rId5" imgW="6907937" imgH="4812698" progId="CorelPhotoPaint.Image.9">
                  <p:embed/>
                  <p:pic>
                    <p:nvPicPr>
                      <p:cNvPr id="78851" name="Object 2048">
                        <a:extLst>
                          <a:ext uri="{FF2B5EF4-FFF2-40B4-BE49-F238E27FC236}">
                            <a16:creationId xmlns:a16="http://schemas.microsoft.com/office/drawing/2014/main" id="{F336766A-5C3C-4BB4-8613-1A609D30D1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406" y="2297751"/>
                        <a:ext cx="5849289" cy="4076424"/>
                      </a:xfrm>
                      <a:prstGeom prst="rect">
                        <a:avLst/>
                      </a:prstGeom>
                      <a:noFill/>
                      <a:ln>
                        <a:noFill/>
                      </a:ln>
                    </p:spPr>
                  </p:pic>
                </p:oleObj>
              </mc:Fallback>
            </mc:AlternateContent>
          </a:graphicData>
        </a:graphic>
      </p:graphicFrame>
      <p:sp>
        <p:nvSpPr>
          <p:cNvPr id="13" name="Rectangle 1">
            <a:extLst>
              <a:ext uri="{FF2B5EF4-FFF2-40B4-BE49-F238E27FC236}">
                <a16:creationId xmlns:a16="http://schemas.microsoft.com/office/drawing/2014/main" id="{1F9A8227-1E8E-4B94-8878-5FC10BEE51B8}"/>
              </a:ext>
            </a:extLst>
          </p:cNvPr>
          <p:cNvSpPr>
            <a:spLocks noChangeArrowheads="1"/>
          </p:cNvSpPr>
          <p:nvPr/>
        </p:nvSpPr>
        <p:spPr bwMode="auto">
          <a:xfrm>
            <a:off x="8063276" y="4008483"/>
            <a:ext cx="36985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0"/>
              </a:spcBef>
              <a:spcAft>
                <a:spcPct val="0"/>
              </a:spcAft>
              <a:buClrTx/>
              <a:buSzTx/>
              <a:buFontTx/>
              <a:buNone/>
            </a:pPr>
            <a:r>
              <a:rPr lang="en-US" altLang="en-US" dirty="0">
                <a:solidFill>
                  <a:prstClr val="black"/>
                </a:solidFill>
                <a:latin typeface="Arial" panose="020B0604020202020204" pitchFamily="34" charset="0"/>
                <a:cs typeface="Arial" panose="020B0604020202020204" pitchFamily="34" charset="0"/>
              </a:rPr>
              <a:t>The green lines represent the existing charted lines, symbols, and configurations.</a:t>
            </a:r>
          </a:p>
        </p:txBody>
      </p:sp>
    </p:spTree>
    <p:extLst>
      <p:ext uri="{BB962C8B-B14F-4D97-AF65-F5344CB8AC3E}">
        <p14:creationId xmlns:p14="http://schemas.microsoft.com/office/powerpoint/2010/main" val="2871743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21</a:t>
            </a:fld>
            <a:endParaRPr lang="en-US"/>
          </a:p>
        </p:txBody>
      </p:sp>
      <p:sp>
        <p:nvSpPr>
          <p:cNvPr id="7" name="Title 1">
            <a:extLst>
              <a:ext uri="{FF2B5EF4-FFF2-40B4-BE49-F238E27FC236}">
                <a16:creationId xmlns:a16="http://schemas.microsoft.com/office/drawing/2014/main" id="{0AE2FDEB-A49C-4A43-B062-A763477509FA}"/>
              </a:ext>
            </a:extLst>
          </p:cNvPr>
          <p:cNvSpPr txBox="1">
            <a:spLocks/>
          </p:cNvSpPr>
          <p:nvPr/>
        </p:nvSpPr>
        <p:spPr bwMode="auto">
          <a:xfrm>
            <a:off x="1749425" y="1096321"/>
            <a:ext cx="86931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Change Analysis </a:t>
            </a:r>
            <a:b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b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Using Imagery</a:t>
            </a:r>
            <a:endParaRPr kumimoji="0" lang="en-US" altLang="en-US" sz="3600" b="0" i="0" u="none" strike="noStrike" kern="1200" cap="none" spc="0" normalizeH="0" baseline="0" noProof="0" dirty="0">
              <a:ln>
                <a:noFill/>
              </a:ln>
              <a:solidFill>
                <a:sysClr val="windowText" lastClr="000000"/>
              </a:solidFill>
              <a:effectLst/>
              <a:uLnTx/>
              <a:uFillTx/>
              <a:latin typeface="Arial" charset="0"/>
              <a:ea typeface="+mj-ea"/>
              <a:cs typeface="Arial" charset="0"/>
            </a:endParaRPr>
          </a:p>
        </p:txBody>
      </p:sp>
      <p:pic>
        <p:nvPicPr>
          <p:cNvPr id="12" name="Picture 3">
            <a:extLst>
              <a:ext uri="{FF2B5EF4-FFF2-40B4-BE49-F238E27FC236}">
                <a16:creationId xmlns:a16="http://schemas.microsoft.com/office/drawing/2014/main" id="{ACF7328F-18A0-411C-BD77-608F70E1A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3" y="2543170"/>
            <a:ext cx="515302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A804D07D-ECD8-4766-BE48-36FD39BBB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25" y="3823621"/>
            <a:ext cx="6176962" cy="266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097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22</a:t>
            </a:fld>
            <a:endParaRPr lang="en-US"/>
          </a:p>
        </p:txBody>
      </p:sp>
      <p:sp>
        <p:nvSpPr>
          <p:cNvPr id="7" name="Rectangle 2">
            <a:extLst>
              <a:ext uri="{FF2B5EF4-FFF2-40B4-BE49-F238E27FC236}">
                <a16:creationId xmlns:a16="http://schemas.microsoft.com/office/drawing/2014/main" id="{E7EAAF6D-1504-42E4-B4F4-5334B5CD654F}"/>
              </a:ext>
            </a:extLst>
          </p:cNvPr>
          <p:cNvSpPr txBox="1">
            <a:spLocks noChangeArrowheads="1"/>
          </p:cNvSpPr>
          <p:nvPr/>
        </p:nvSpPr>
        <p:spPr bwMode="auto">
          <a:xfrm>
            <a:off x="1749425" y="1058221"/>
            <a:ext cx="869315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charset="0"/>
                <a:ea typeface="+mj-ea"/>
                <a:cs typeface="Arial" charset="0"/>
              </a:rPr>
              <a:t>Chart Updating Program</a:t>
            </a:r>
            <a:br>
              <a:rPr kumimoji="0" lang="en-US" altLang="en-US" sz="3600" b="0" i="0" u="none" strike="noStrike" kern="1200" cap="none" spc="0" normalizeH="0" baseline="0" noProof="0">
                <a:ln>
                  <a:noFill/>
                </a:ln>
                <a:solidFill>
                  <a:sysClr val="windowText" lastClr="000000"/>
                </a:solidFill>
                <a:effectLst/>
                <a:uLnTx/>
                <a:uFillTx/>
                <a:latin typeface="Arial" charset="0"/>
                <a:ea typeface="+mj-ea"/>
                <a:cs typeface="Arial" charset="0"/>
              </a:rPr>
            </a:br>
            <a:r>
              <a:rPr kumimoji="0" lang="en-US" altLang="en-US" sz="3600" b="0" i="0" u="none" strike="noStrike" kern="1200" cap="none" spc="0" normalizeH="0" baseline="0" noProof="0">
                <a:ln>
                  <a:noFill/>
                </a:ln>
                <a:solidFill>
                  <a:sysClr val="windowText" lastClr="000000"/>
                </a:solidFill>
                <a:effectLst/>
                <a:uLnTx/>
                <a:uFillTx/>
                <a:latin typeface="Arial" charset="0"/>
                <a:ea typeface="+mj-ea"/>
                <a:cs typeface="Arial" charset="0"/>
              </a:rPr>
              <a:t>Coast Pilot Review</a:t>
            </a:r>
            <a:endParaRPr kumimoji="0" lang="en-US" altLang="en-US" sz="3600" b="0" i="0" u="none" strike="noStrike" kern="1200" cap="none" spc="0" normalizeH="0" baseline="0" noProof="0" dirty="0">
              <a:ln>
                <a:noFill/>
              </a:ln>
              <a:solidFill>
                <a:sysClr val="windowText" lastClr="000000"/>
              </a:solidFill>
              <a:effectLst/>
              <a:uLnTx/>
              <a:uFillTx/>
              <a:latin typeface="Arial" charset="0"/>
              <a:ea typeface="+mj-ea"/>
              <a:cs typeface="Arial" charset="0"/>
            </a:endParaRPr>
          </a:p>
        </p:txBody>
      </p:sp>
      <p:sp>
        <p:nvSpPr>
          <p:cNvPr id="12" name="Rectangle 11">
            <a:extLst>
              <a:ext uri="{FF2B5EF4-FFF2-40B4-BE49-F238E27FC236}">
                <a16:creationId xmlns:a16="http://schemas.microsoft.com/office/drawing/2014/main" id="{391071B0-0ADB-44AB-8040-16D3F9A2B580}"/>
              </a:ext>
            </a:extLst>
          </p:cNvPr>
          <p:cNvSpPr/>
          <p:nvPr/>
        </p:nvSpPr>
        <p:spPr>
          <a:xfrm>
            <a:off x="1441190" y="2863785"/>
            <a:ext cx="4654810" cy="3139321"/>
          </a:xfrm>
          <a:prstGeom prst="rect">
            <a:avLst/>
          </a:prstGeom>
        </p:spPr>
        <p:txBody>
          <a:bodyPr wrap="square">
            <a:spAutoFit/>
          </a:bodyPr>
          <a:lstStyle/>
          <a:p>
            <a:pPr marL="285750" indent="-285750" eaLnBrk="0" fontAlgn="base" hangingPunct="0">
              <a:spcBef>
                <a:spcPct val="0"/>
              </a:spcBef>
              <a:spcAft>
                <a:spcPct val="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Updated publications every week</a:t>
            </a:r>
          </a:p>
          <a:p>
            <a:pPr marL="285750" indent="-285750" eaLnBrk="0" fontAlgn="base" hangingPunct="0">
              <a:spcBef>
                <a:spcPct val="0"/>
              </a:spcBef>
              <a:spcAft>
                <a:spcPct val="0"/>
              </a:spcAft>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Available to download for free</a:t>
            </a:r>
          </a:p>
          <a:p>
            <a:pPr marL="285750" indent="-285750" eaLnBrk="0" fontAlgn="base" hangingPunct="0">
              <a:spcBef>
                <a:spcPct val="0"/>
              </a:spcBef>
              <a:spcAft>
                <a:spcPct val="0"/>
              </a:spcAft>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Hard copies can be purchased from NOAA Certified Coast Pilot Distributors</a:t>
            </a:r>
          </a:p>
          <a:p>
            <a:pPr marL="285750" indent="-285750" eaLnBrk="0" fontAlgn="base" hangingPunct="0">
              <a:spcBef>
                <a:spcPct val="0"/>
              </a:spcBef>
              <a:spcAft>
                <a:spcPct val="0"/>
              </a:spcAft>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Now contains “Rules of the Road”</a:t>
            </a:r>
          </a:p>
          <a:p>
            <a:pPr marL="285750" indent="-285750" eaLnBrk="0" fontAlgn="base" hangingPunct="0">
              <a:spcBef>
                <a:spcPct val="0"/>
              </a:spcBef>
              <a:spcAft>
                <a:spcPct val="0"/>
              </a:spcAft>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en-US" dirty="0">
                <a:solidFill>
                  <a:prstClr val="black"/>
                </a:solidFill>
                <a:latin typeface="Arial" panose="020B0604020202020204" pitchFamily="34" charset="0"/>
                <a:cs typeface="Arial" panose="020B0604020202020204" pitchFamily="34" charset="0"/>
              </a:rPr>
              <a:t>https://nauticalcharts.noaa.gov/publications/coast-pilot/index.html</a:t>
            </a:r>
          </a:p>
        </p:txBody>
      </p:sp>
      <p:pic>
        <p:nvPicPr>
          <p:cNvPr id="13" name="Picture 3">
            <a:extLst>
              <a:ext uri="{FF2B5EF4-FFF2-40B4-BE49-F238E27FC236}">
                <a16:creationId xmlns:a16="http://schemas.microsoft.com/office/drawing/2014/main" id="{2640B36D-6EB5-454D-AF6E-1A126AB7D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166" t="23334" r="35001" b="20370"/>
          <a:stretch>
            <a:fillRect/>
          </a:stretch>
        </p:blipFill>
        <p:spPr bwMode="auto">
          <a:xfrm>
            <a:off x="6526609" y="2372976"/>
            <a:ext cx="3747423" cy="384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417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23</a:t>
            </a:fld>
            <a:endParaRPr lang="en-US"/>
          </a:p>
        </p:txBody>
      </p:sp>
      <p:sp>
        <p:nvSpPr>
          <p:cNvPr id="7" name="Rectangle 2">
            <a:extLst>
              <a:ext uri="{FF2B5EF4-FFF2-40B4-BE49-F238E27FC236}">
                <a16:creationId xmlns:a16="http://schemas.microsoft.com/office/drawing/2014/main" id="{B49A43E5-BD8E-405B-BA94-B4A9E85327F6}"/>
              </a:ext>
            </a:extLst>
          </p:cNvPr>
          <p:cNvSpPr txBox="1">
            <a:spLocks/>
          </p:cNvSpPr>
          <p:nvPr/>
        </p:nvSpPr>
        <p:spPr bwMode="auto">
          <a:xfrm>
            <a:off x="1716165" y="1020121"/>
            <a:ext cx="869315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Chart Update</a:t>
            </a:r>
            <a:br>
              <a:rPr kumimoji="0" lang="en-US" alt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br>
            <a:r>
              <a:rPr kumimoji="0" lang="en-US" alt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Coast Pilot Program</a:t>
            </a:r>
            <a:endParaRPr kumimoji="0" lang="en-US" alt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3" name="Rectangle 3">
            <a:extLst>
              <a:ext uri="{FF2B5EF4-FFF2-40B4-BE49-F238E27FC236}">
                <a16:creationId xmlns:a16="http://schemas.microsoft.com/office/drawing/2014/main" id="{78A0DF13-C124-40E5-8D74-B393E2B3CFA5}"/>
              </a:ext>
            </a:extLst>
          </p:cNvPr>
          <p:cNvSpPr txBox="1">
            <a:spLocks/>
          </p:cNvSpPr>
          <p:nvPr/>
        </p:nvSpPr>
        <p:spPr bwMode="auto">
          <a:xfrm>
            <a:off x="667109" y="2543170"/>
            <a:ext cx="11003852" cy="405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lnSpcReduction="1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Describe navigation dangers during entry in to port or harbor</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Shore side transportation</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Haul out availability</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Phone Numbers for Harbormaster offices and CG District Offices</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itchFamily="2"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Location of the Harbor Master’s Office and CG Stations</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Radio communications</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Logistics (food/water)</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Marine Repair Capability</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Coast Pilot Manual at: </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19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http://wow.uscgaux.info/Uploads_wowII/P-DEPT/Coast_Pilot_Manual__2010_.pdf</a:t>
            </a:r>
          </a:p>
        </p:txBody>
      </p:sp>
    </p:spTree>
    <p:extLst>
      <p:ext uri="{BB962C8B-B14F-4D97-AF65-F5344CB8AC3E}">
        <p14:creationId xmlns:p14="http://schemas.microsoft.com/office/powerpoint/2010/main" val="3359361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24</a:t>
            </a:fld>
            <a:endParaRPr lang="en-US"/>
          </a:p>
        </p:txBody>
      </p:sp>
      <p:sp>
        <p:nvSpPr>
          <p:cNvPr id="7" name="Rectangle 2">
            <a:extLst>
              <a:ext uri="{FF2B5EF4-FFF2-40B4-BE49-F238E27FC236}">
                <a16:creationId xmlns:a16="http://schemas.microsoft.com/office/drawing/2014/main" id="{3FDC994A-1720-4243-A6F6-8D59335BC117}"/>
              </a:ext>
            </a:extLst>
          </p:cNvPr>
          <p:cNvSpPr txBox="1">
            <a:spLocks/>
          </p:cNvSpPr>
          <p:nvPr/>
        </p:nvSpPr>
        <p:spPr bwMode="auto">
          <a:xfrm>
            <a:off x="1780510" y="774341"/>
            <a:ext cx="870426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Coast Pilot Updates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Rectangle 3">
            <a:extLst>
              <a:ext uri="{FF2B5EF4-FFF2-40B4-BE49-F238E27FC236}">
                <a16:creationId xmlns:a16="http://schemas.microsoft.com/office/drawing/2014/main" id="{503E1506-5A9E-463F-AD84-1243E255E4A1}"/>
              </a:ext>
            </a:extLst>
          </p:cNvPr>
          <p:cNvSpPr txBox="1">
            <a:spLocks/>
          </p:cNvSpPr>
          <p:nvPr/>
        </p:nvSpPr>
        <p:spPr bwMode="auto">
          <a:xfrm>
            <a:off x="672860" y="2887664"/>
            <a:ext cx="10998100" cy="36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lnSpcReduction="1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Always validate your Chart Update observations to the narrative in the latest Coast Pilot.</a:t>
            </a: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Always compare the information published in the Coast Pilot to what you actually observe on scene.</a:t>
            </a: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Is the information accurate and complete?</a:t>
            </a: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Reference:</a:t>
            </a: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Edition of the Coast Pilot,</a:t>
            </a: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Page and Paragraph number(s) in question.	</a:t>
            </a: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2076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25</a:t>
            </a:fld>
            <a:endParaRPr lang="en-US"/>
          </a:p>
        </p:txBody>
      </p:sp>
      <p:sp>
        <p:nvSpPr>
          <p:cNvPr id="7" name="Title 1">
            <a:extLst>
              <a:ext uri="{FF2B5EF4-FFF2-40B4-BE49-F238E27FC236}">
                <a16:creationId xmlns:a16="http://schemas.microsoft.com/office/drawing/2014/main" id="{4629AE04-F512-478C-96CA-09856D6BA56F}"/>
              </a:ext>
            </a:extLst>
          </p:cNvPr>
          <p:cNvSpPr txBox="1">
            <a:spLocks/>
          </p:cNvSpPr>
          <p:nvPr/>
        </p:nvSpPr>
        <p:spPr bwMode="auto">
          <a:xfrm>
            <a:off x="1786066" y="878069"/>
            <a:ext cx="869315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Small Craft Facilities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Subtitle 1">
            <a:extLst>
              <a:ext uri="{FF2B5EF4-FFF2-40B4-BE49-F238E27FC236}">
                <a16:creationId xmlns:a16="http://schemas.microsoft.com/office/drawing/2014/main" id="{D0F75DE7-BE9F-4EFA-8E0A-21D8BDC6ADE9}"/>
              </a:ext>
            </a:extLst>
          </p:cNvPr>
          <p:cNvSpPr txBox="1">
            <a:spLocks/>
          </p:cNvSpPr>
          <p:nvPr/>
        </p:nvSpPr>
        <p:spPr bwMode="auto">
          <a:xfrm>
            <a:off x="596950" y="2680827"/>
            <a:ext cx="10998100" cy="353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NOS no longer accepts Small Craft Facility table information, nor do they display that SCF Table on Small Craft Charts anymore.  </a:t>
            </a: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itchFamily="2" charset="2"/>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Only facilities that meet the following five criteria will be charted (see icons below):</a:t>
            </a:r>
          </a:p>
          <a:p>
            <a:pPr marL="914400" marR="0" lvl="0" indent="-914400" algn="l" defTabSz="914400" rtl="0" eaLnBrk="0" fontAlgn="base" latinLnBrk="0" hangingPunct="0">
              <a:lnSpc>
                <a:spcPct val="100000"/>
              </a:lnSpc>
              <a:spcBef>
                <a:spcPct val="20000"/>
              </a:spcBef>
              <a:spcAft>
                <a:spcPct val="0"/>
              </a:spcAft>
              <a:buClr>
                <a:srgbClr val="31B6FD"/>
              </a:buClr>
              <a:buSzPct val="100000"/>
              <a:buFont typeface="Symbol" pitchFamily="2" charset="2"/>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1. Open to the public </a:t>
            </a:r>
            <a:b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2. Sell gasoline or diesel fuel </a:t>
            </a:r>
            <a:b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3. Have a pump out facility </a:t>
            </a:r>
            <a:b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4. Have transient berths or moorings </a:t>
            </a:r>
            <a:b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5. Give an approach depth and an alongside depth </a:t>
            </a: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NOS still accepts As-Built drawings for new marinas.</a:t>
            </a: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Reports may be entered in NOAA’s ASSIST as an “Error Report”.</a:t>
            </a: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789BEE26-32AA-4F59-A05D-47AFF51BF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267" t="13213" r="26395" b="33945"/>
          <a:stretch>
            <a:fillRect/>
          </a:stretch>
        </p:blipFill>
        <p:spPr bwMode="auto">
          <a:xfrm>
            <a:off x="10912425" y="3394917"/>
            <a:ext cx="6826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551ED1D1-ABF1-4397-8F42-F46F6ED433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6275" y="4120565"/>
            <a:ext cx="7620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7D152FFF-4565-4E79-AA2D-FA3EA44E52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5105" y="4963060"/>
            <a:ext cx="957263"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060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26</a:t>
            </a:fld>
            <a:endParaRPr lang="en-US"/>
          </a:p>
        </p:txBody>
      </p:sp>
      <p:sp>
        <p:nvSpPr>
          <p:cNvPr id="7" name="Title 1">
            <a:extLst>
              <a:ext uri="{FF2B5EF4-FFF2-40B4-BE49-F238E27FC236}">
                <a16:creationId xmlns:a16="http://schemas.microsoft.com/office/drawing/2014/main" id="{6B575EE8-6044-44C7-8D55-02AC982F4E34}"/>
              </a:ext>
            </a:extLst>
          </p:cNvPr>
          <p:cNvSpPr txBox="1">
            <a:spLocks/>
          </p:cNvSpPr>
          <p:nvPr/>
        </p:nvSpPr>
        <p:spPr bwMode="auto">
          <a:xfrm>
            <a:off x="1786066" y="815196"/>
            <a:ext cx="8693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Aids to Navigation</a:t>
            </a:r>
            <a:endParaRPr kumimoji="0" lang="en-US" altLang="en-US" sz="36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12" name="Rectangle 2">
            <a:extLst>
              <a:ext uri="{FF2B5EF4-FFF2-40B4-BE49-F238E27FC236}">
                <a16:creationId xmlns:a16="http://schemas.microsoft.com/office/drawing/2014/main" id="{C3C78BC9-81E8-45C0-AA92-E61BB35610E0}"/>
              </a:ext>
            </a:extLst>
          </p:cNvPr>
          <p:cNvSpPr>
            <a:spLocks noChangeArrowheads="1"/>
          </p:cNvSpPr>
          <p:nvPr/>
        </p:nvSpPr>
        <p:spPr bwMode="auto">
          <a:xfrm>
            <a:off x="521039" y="2528316"/>
            <a:ext cx="1114992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0"/>
              </a:spcBef>
              <a:spcAft>
                <a:spcPct val="0"/>
              </a:spcAft>
              <a:buClrTx/>
              <a:buSzTx/>
              <a:buFontTx/>
              <a:buNone/>
            </a:pPr>
            <a:r>
              <a:rPr lang="en-US" altLang="en-US" sz="2000" dirty="0">
                <a:solidFill>
                  <a:prstClr val="black"/>
                </a:solidFill>
                <a:latin typeface="Verdana" panose="020B0604030504040204" pitchFamily="34" charset="0"/>
                <a:cs typeface="Arial" panose="020B0604020202020204" pitchFamily="34" charset="0"/>
              </a:rPr>
              <a:t>Validate that the aid matches the symbols and abbreviations displayed on a nautical chart, </a:t>
            </a:r>
          </a:p>
          <a:p>
            <a:pPr fontAlgn="base">
              <a:spcBef>
                <a:spcPct val="0"/>
              </a:spcBef>
              <a:spcAft>
                <a:spcPct val="0"/>
              </a:spcAft>
              <a:buClrTx/>
              <a:buSzTx/>
              <a:buFontTx/>
              <a:buNone/>
            </a:pPr>
            <a:r>
              <a:rPr lang="en-US" altLang="en-US" sz="2000" dirty="0">
                <a:solidFill>
                  <a:prstClr val="black"/>
                </a:solidFill>
                <a:latin typeface="Verdana" panose="020B0604030504040204" pitchFamily="34" charset="0"/>
                <a:cs typeface="Arial" panose="020B0604020202020204" pitchFamily="34" charset="0"/>
              </a:rPr>
              <a:t> </a:t>
            </a:r>
          </a:p>
          <a:p>
            <a:pPr fontAlgn="base">
              <a:spcBef>
                <a:spcPct val="0"/>
              </a:spcBef>
              <a:spcAft>
                <a:spcPct val="0"/>
              </a:spcAft>
              <a:buClrTx/>
              <a:buSzTx/>
              <a:buFontTx/>
              <a:buNone/>
            </a:pPr>
            <a:r>
              <a:rPr lang="en-US" altLang="en-US" sz="2000" dirty="0">
                <a:solidFill>
                  <a:prstClr val="black"/>
                </a:solidFill>
                <a:latin typeface="Verdana" panose="020B0604030504040204" pitchFamily="34" charset="0"/>
                <a:cs typeface="Arial" panose="020B0604020202020204" pitchFamily="34" charset="0"/>
              </a:rPr>
              <a:t>Charted symbols and position should match the specifications in the Light List</a:t>
            </a:r>
          </a:p>
          <a:p>
            <a:pPr fontAlgn="base">
              <a:spcBef>
                <a:spcPct val="0"/>
              </a:spcBef>
              <a:spcAft>
                <a:spcPct val="0"/>
              </a:spcAft>
              <a:buClrTx/>
              <a:buSzTx/>
              <a:buFontTx/>
              <a:buNone/>
            </a:pPr>
            <a:endParaRPr lang="en-US" altLang="en-US" sz="2000" dirty="0">
              <a:solidFill>
                <a:prstClr val="black"/>
              </a:solidFill>
              <a:latin typeface="Verdana" panose="020B0604030504040204" pitchFamily="34" charset="0"/>
              <a:cs typeface="Arial" panose="020B0604020202020204" pitchFamily="34" charset="0"/>
            </a:endParaRPr>
          </a:p>
          <a:p>
            <a:pPr fontAlgn="base">
              <a:spcBef>
                <a:spcPct val="0"/>
              </a:spcBef>
              <a:spcAft>
                <a:spcPct val="0"/>
              </a:spcAft>
              <a:buClrTx/>
              <a:buSzTx/>
              <a:buFontTx/>
              <a:buNone/>
            </a:pPr>
            <a:r>
              <a:rPr lang="en-US" altLang="en-US" sz="2000" dirty="0">
                <a:solidFill>
                  <a:prstClr val="black"/>
                </a:solidFill>
                <a:latin typeface="Verdana" panose="020B0604030504040204" pitchFamily="34" charset="0"/>
                <a:cs typeface="Arial" panose="020B0604020202020204" pitchFamily="34" charset="0"/>
              </a:rPr>
              <a:t>Do not confuse Discrepant reporting (to CG Sector/Group) with charted position errors. See USCGAUX National ATON Training Guide</a:t>
            </a:r>
          </a:p>
          <a:p>
            <a:pPr fontAlgn="base">
              <a:spcBef>
                <a:spcPct val="0"/>
              </a:spcBef>
              <a:spcAft>
                <a:spcPct val="0"/>
              </a:spcAft>
              <a:buClrTx/>
              <a:buSzTx/>
              <a:buFontTx/>
              <a:buNone/>
            </a:pPr>
            <a:endParaRPr lang="en-US" altLang="en-US" sz="2000" dirty="0">
              <a:solidFill>
                <a:prstClr val="black"/>
              </a:solidFill>
              <a:latin typeface="Verdana" panose="020B0604030504040204" pitchFamily="34" charset="0"/>
              <a:cs typeface="Arial" panose="020B0604020202020204" pitchFamily="34" charset="0"/>
            </a:endParaRPr>
          </a:p>
          <a:p>
            <a:pPr fontAlgn="base">
              <a:spcBef>
                <a:spcPct val="0"/>
              </a:spcBef>
              <a:spcAft>
                <a:spcPct val="0"/>
              </a:spcAft>
              <a:buClrTx/>
              <a:buSzTx/>
              <a:buFontTx/>
              <a:buNone/>
            </a:pPr>
            <a:r>
              <a:rPr lang="en-US" altLang="en-US" sz="2000" dirty="0">
                <a:solidFill>
                  <a:prstClr val="black"/>
                </a:solidFill>
                <a:latin typeface="Verdana" panose="020B0604030504040204" pitchFamily="34" charset="0"/>
                <a:cs typeface="Arial" panose="020B0604020202020204" pitchFamily="34" charset="0"/>
              </a:rPr>
              <a:t>Any discrepancies on the symbols, abbreviations, and charted position are reportable to NOAA. </a:t>
            </a:r>
          </a:p>
        </p:txBody>
      </p:sp>
      <p:pic>
        <p:nvPicPr>
          <p:cNvPr id="13" name="Picture 8">
            <a:extLst>
              <a:ext uri="{FF2B5EF4-FFF2-40B4-BE49-F238E27FC236}">
                <a16:creationId xmlns:a16="http://schemas.microsoft.com/office/drawing/2014/main" id="{A0727361-47ED-4A68-9672-DED505947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5430822"/>
            <a:ext cx="1066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a:extLst>
              <a:ext uri="{FF2B5EF4-FFF2-40B4-BE49-F238E27FC236}">
                <a16:creationId xmlns:a16="http://schemas.microsoft.com/office/drawing/2014/main" id="{A2B2BABE-C729-4D55-82A9-2E85857445C7}"/>
              </a:ext>
            </a:extLst>
          </p:cNvPr>
          <p:cNvSpPr>
            <a:spLocks noChangeArrowheads="1"/>
          </p:cNvSpPr>
          <p:nvPr/>
        </p:nvSpPr>
        <p:spPr bwMode="auto">
          <a:xfrm>
            <a:off x="3795624" y="5526087"/>
            <a:ext cx="7562134"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0"/>
              </a:spcBef>
              <a:spcAft>
                <a:spcPct val="0"/>
              </a:spcAft>
              <a:buClrTx/>
              <a:buSzTx/>
              <a:buFontTx/>
              <a:buNone/>
            </a:pPr>
            <a:r>
              <a:rPr lang="en-US" altLang="en-US" dirty="0">
                <a:solidFill>
                  <a:prstClr val="black"/>
                </a:solidFill>
                <a:latin typeface="Verdana" panose="020B0604030504040204" pitchFamily="34" charset="0"/>
                <a:cs typeface="Arial" panose="020B0604020202020204" pitchFamily="34" charset="0"/>
              </a:rPr>
              <a:t>pay particular attention to the color and font of the buoy symbol.</a:t>
            </a:r>
          </a:p>
        </p:txBody>
      </p:sp>
    </p:spTree>
    <p:extLst>
      <p:ext uri="{BB962C8B-B14F-4D97-AF65-F5344CB8AC3E}">
        <p14:creationId xmlns:p14="http://schemas.microsoft.com/office/powerpoint/2010/main" val="680744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27</a:t>
            </a:fld>
            <a:endParaRPr lang="en-US"/>
          </a:p>
        </p:txBody>
      </p:sp>
      <p:sp>
        <p:nvSpPr>
          <p:cNvPr id="7" name="Title 1">
            <a:extLst>
              <a:ext uri="{FF2B5EF4-FFF2-40B4-BE49-F238E27FC236}">
                <a16:creationId xmlns:a16="http://schemas.microsoft.com/office/drawing/2014/main" id="{CC73A097-221F-4605-B7A0-5061E133F8CE}"/>
              </a:ext>
            </a:extLst>
          </p:cNvPr>
          <p:cNvSpPr txBox="1">
            <a:spLocks/>
          </p:cNvSpPr>
          <p:nvPr/>
        </p:nvSpPr>
        <p:spPr bwMode="auto">
          <a:xfrm>
            <a:off x="1786066" y="716420"/>
            <a:ext cx="869315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mj-cs"/>
              </a:rPr>
              <a:t>Observation Support</a:t>
            </a:r>
            <a:endParaRPr kumimoji="0" lang="en-US" altLang="en-US" sz="4400" b="0" i="0" u="none" strike="noStrike" kern="1200" cap="none" spc="0" normalizeH="0" baseline="0" noProof="0" dirty="0">
              <a:ln>
                <a:noFill/>
              </a:ln>
              <a:solidFill>
                <a:srgbClr val="FFFFFF"/>
              </a:solidFill>
              <a:effectLst/>
              <a:uLnTx/>
              <a:uFillTx/>
              <a:latin typeface="Candara"/>
              <a:ea typeface="+mj-ea"/>
              <a:cs typeface="+mj-cs"/>
            </a:endParaRPr>
          </a:p>
        </p:txBody>
      </p:sp>
      <p:sp>
        <p:nvSpPr>
          <p:cNvPr id="12" name="Rectangle 1027">
            <a:extLst>
              <a:ext uri="{FF2B5EF4-FFF2-40B4-BE49-F238E27FC236}">
                <a16:creationId xmlns:a16="http://schemas.microsoft.com/office/drawing/2014/main" id="{6A8464D4-F8F2-4AFE-A46D-5C9AD9096280}"/>
              </a:ext>
            </a:extLst>
          </p:cNvPr>
          <p:cNvSpPr txBox="1">
            <a:spLocks/>
          </p:cNvSpPr>
          <p:nvPr/>
        </p:nvSpPr>
        <p:spPr bwMode="auto">
          <a:xfrm>
            <a:off x="713644" y="2419827"/>
            <a:ext cx="10698192" cy="4034173"/>
          </a:xfrm>
          <a:prstGeom prst="rect">
            <a:avLst/>
          </a:prstGeom>
          <a:noFill/>
          <a:ln>
            <a:noFill/>
          </a:ln>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0"/>
              </a:spcBef>
              <a:spcAft>
                <a:spcPts val="600"/>
              </a:spcAft>
              <a:buClr>
                <a:srgbClr val="31B6FD"/>
              </a:buClr>
              <a:buSzPct val="100000"/>
              <a:buFontTx/>
              <a:buNone/>
              <a:tabLst/>
              <a:defRPr/>
            </a:pPr>
            <a:r>
              <a:rPr kumimoji="0" lang="en-US" altLang="en-US" sz="24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Define the object</a:t>
            </a: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you are investigating with a brief statement.</a:t>
            </a:r>
          </a:p>
          <a:p>
            <a:pPr marL="0" marR="0" lvl="0" indent="0" algn="l" defTabSz="914400" rtl="0" eaLnBrk="0" fontAlgn="base" latinLnBrk="0" hangingPunct="0">
              <a:lnSpc>
                <a:spcPct val="100000"/>
              </a:lnSpc>
              <a:spcBef>
                <a:spcPct val="0"/>
              </a:spcBef>
              <a:spcAft>
                <a:spcPts val="600"/>
              </a:spcAft>
              <a:buClr>
                <a:srgbClr val="31B6FD"/>
              </a:buClr>
              <a:buSzPct val="100000"/>
              <a:buFontTx/>
              <a:buNone/>
              <a:tabLst/>
              <a:defRPr/>
            </a:pPr>
            <a:r>
              <a:rPr kumimoji="0" lang="en-US" altLang="en-US" sz="24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Gather &amp; list the evidence</a:t>
            </a: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that proves your point.</a:t>
            </a:r>
          </a:p>
          <a:p>
            <a:pPr marL="0" marR="0" lvl="0" indent="0" algn="l" defTabSz="914400" rtl="0" eaLnBrk="0" fontAlgn="base" latinLnBrk="0" hangingPunct="0">
              <a:lnSpc>
                <a:spcPct val="100000"/>
              </a:lnSpc>
              <a:spcBef>
                <a:spcPct val="0"/>
              </a:spcBef>
              <a:spcAft>
                <a:spcPts val="600"/>
              </a:spcAft>
              <a:buClr>
                <a:srgbClr val="31B6FD"/>
              </a:buClr>
              <a:buSzPct val="100000"/>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Location and Depth data, photos</a:t>
            </a:r>
          </a:p>
          <a:p>
            <a:pPr marL="0" marR="0" lvl="0" indent="0" algn="l" defTabSz="914400" rtl="0" eaLnBrk="0" fontAlgn="base" latinLnBrk="0" hangingPunct="0">
              <a:lnSpc>
                <a:spcPct val="100000"/>
              </a:lnSpc>
              <a:spcBef>
                <a:spcPct val="0"/>
              </a:spcBef>
              <a:spcAft>
                <a:spcPts val="600"/>
              </a:spcAft>
              <a:buClr>
                <a:srgbClr val="31B6FD"/>
              </a:buClr>
              <a:buSzPct val="100000"/>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Interview Information (obtained from credible)</a:t>
            </a:r>
          </a:p>
          <a:p>
            <a:pPr marL="0" marR="0" lvl="0" indent="0" algn="l" defTabSz="914400" rtl="0" eaLnBrk="0" fontAlgn="base" latinLnBrk="0" hangingPunct="0">
              <a:lnSpc>
                <a:spcPct val="100000"/>
              </a:lnSpc>
              <a:spcBef>
                <a:spcPct val="0"/>
              </a:spcBef>
              <a:spcAft>
                <a:spcPts val="600"/>
              </a:spcAft>
              <a:buClr>
                <a:srgbClr val="31B6FD"/>
              </a:buClr>
              <a:buSzPct val="100000"/>
              <a:buFont typeface="Symbol" panose="05050102010706020507" pitchFamily="18" charset="2"/>
              <a:buNone/>
              <a:tabLst/>
              <a:defRPr/>
            </a:pPr>
            <a:r>
              <a:rPr kumimoji="0" lang="en-US" altLang="en-US" sz="24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List your observations</a:t>
            </a: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proof &amp; evidence </a:t>
            </a:r>
          </a:p>
          <a:p>
            <a:pPr marL="0" marR="0" lvl="0" indent="0" algn="l" defTabSz="914400" rtl="0" eaLnBrk="0" fontAlgn="base" latinLnBrk="0" hangingPunct="0">
              <a:lnSpc>
                <a:spcPct val="100000"/>
              </a:lnSpc>
              <a:spcBef>
                <a:spcPct val="0"/>
              </a:spcBef>
              <a:spcAft>
                <a:spcPts val="60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The comments substantiating your observation</a:t>
            </a:r>
          </a:p>
          <a:p>
            <a:pPr marL="0" marR="0" lvl="0" indent="0" algn="l" defTabSz="914400" rtl="0" eaLnBrk="0" fontAlgn="base" latinLnBrk="0" hangingPunct="0">
              <a:lnSpc>
                <a:spcPct val="100000"/>
              </a:lnSpc>
              <a:spcBef>
                <a:spcPct val="0"/>
              </a:spcBef>
              <a:spcAft>
                <a:spcPts val="600"/>
              </a:spcAft>
              <a:buClr>
                <a:srgbClr val="31B6FD"/>
              </a:buClr>
              <a:buSzPct val="100000"/>
              <a:buFontTx/>
              <a:buNone/>
              <a:tabLst/>
              <a:defRPr/>
            </a:pPr>
            <a:r>
              <a:rPr kumimoji="0" lang="en-US" altLang="en-US" sz="24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Provide a logical recommendation</a:t>
            </a: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to NOAA based on the</a:t>
            </a:r>
          </a:p>
          <a:p>
            <a:pPr marL="0" marR="0" lvl="0" indent="0" algn="l" defTabSz="914400" rtl="0" eaLnBrk="0" fontAlgn="base" latinLnBrk="0" hangingPunct="0">
              <a:lnSpc>
                <a:spcPct val="100000"/>
              </a:lnSpc>
              <a:spcBef>
                <a:spcPct val="0"/>
              </a:spcBef>
              <a:spcAft>
                <a:spcPts val="600"/>
              </a:spcAft>
              <a:buClr>
                <a:srgbClr val="31B6FD"/>
              </a:buClr>
              <a:buSzPct val="100000"/>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evidence provided.</a:t>
            </a:r>
          </a:p>
          <a:p>
            <a:pPr marL="0" marR="0" lvl="0" indent="0" algn="l" defTabSz="914400" rtl="0" eaLnBrk="0" fontAlgn="base" latinLnBrk="0" hangingPunct="0">
              <a:lnSpc>
                <a:spcPct val="100000"/>
              </a:lnSpc>
              <a:spcBef>
                <a:spcPct val="0"/>
              </a:spcBef>
              <a:spcAft>
                <a:spcPts val="600"/>
              </a:spcAft>
              <a:buClr>
                <a:srgbClr val="31B6FD"/>
              </a:buClr>
              <a:buSzPct val="100000"/>
              <a:buFontTx/>
              <a:buNone/>
              <a:tabLst/>
              <a:defRPr/>
            </a:pPr>
            <a:r>
              <a:rPr kumimoji="0" lang="en-US" alt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Over-selling your point is OK.</a:t>
            </a:r>
            <a:endPar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238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28</a:t>
            </a:fld>
            <a:endParaRPr lang="en-US"/>
          </a:p>
        </p:txBody>
      </p:sp>
      <p:sp>
        <p:nvSpPr>
          <p:cNvPr id="7" name="Rectangle 2">
            <a:extLst>
              <a:ext uri="{FF2B5EF4-FFF2-40B4-BE49-F238E27FC236}">
                <a16:creationId xmlns:a16="http://schemas.microsoft.com/office/drawing/2014/main" id="{8D744120-77A7-47FD-8917-893435D73A54}"/>
              </a:ext>
            </a:extLst>
          </p:cNvPr>
          <p:cNvSpPr txBox="1">
            <a:spLocks noChangeArrowheads="1"/>
          </p:cNvSpPr>
          <p:nvPr/>
        </p:nvSpPr>
        <p:spPr bwMode="auto">
          <a:xfrm>
            <a:off x="1871688" y="1040425"/>
            <a:ext cx="869315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charset="0"/>
                <a:ea typeface="+mj-ea"/>
                <a:cs typeface="Arial" charset="0"/>
              </a:rPr>
              <a:t>Information Gathering</a:t>
            </a:r>
            <a:br>
              <a:rPr kumimoji="0" lang="en-US" altLang="en-US" sz="3600" b="0" i="0" u="none" strike="noStrike" kern="1200" cap="none" spc="0" normalizeH="0" baseline="0" noProof="0">
                <a:ln>
                  <a:noFill/>
                </a:ln>
                <a:solidFill>
                  <a:sysClr val="windowText" lastClr="000000"/>
                </a:solidFill>
                <a:effectLst/>
                <a:uLnTx/>
                <a:uFillTx/>
                <a:latin typeface="Arial" charset="0"/>
                <a:ea typeface="+mj-ea"/>
                <a:cs typeface="Arial" charset="0"/>
              </a:rPr>
            </a:br>
            <a:r>
              <a:rPr kumimoji="0" lang="en-US" altLang="en-US" sz="3600" b="0" i="0" u="none" strike="noStrike" kern="1200" cap="none" spc="0" normalizeH="0" baseline="0" noProof="0">
                <a:ln>
                  <a:noFill/>
                </a:ln>
                <a:solidFill>
                  <a:sysClr val="windowText" lastClr="000000"/>
                </a:solidFill>
                <a:effectLst/>
                <a:uLnTx/>
                <a:uFillTx/>
                <a:latin typeface="Arial" charset="0"/>
                <a:ea typeface="+mj-ea"/>
                <a:cs typeface="Arial" charset="0"/>
              </a:rPr>
              <a:t>Interviewing Credible Sources</a:t>
            </a:r>
            <a:endParaRPr kumimoji="0" lang="en-US" altLang="en-US" sz="3600" b="0" i="0" u="none" strike="noStrike" kern="1200" cap="none" spc="0" normalizeH="0" baseline="0" noProof="0" dirty="0">
              <a:ln>
                <a:noFill/>
              </a:ln>
              <a:solidFill>
                <a:sysClr val="windowText" lastClr="000000"/>
              </a:solidFill>
              <a:effectLst/>
              <a:uLnTx/>
              <a:uFillTx/>
              <a:latin typeface="Arial" charset="0"/>
              <a:ea typeface="+mj-ea"/>
              <a:cs typeface="Arial" charset="0"/>
            </a:endParaRPr>
          </a:p>
        </p:txBody>
      </p:sp>
      <p:sp>
        <p:nvSpPr>
          <p:cNvPr id="12" name="Rectangle 3">
            <a:extLst>
              <a:ext uri="{FF2B5EF4-FFF2-40B4-BE49-F238E27FC236}">
                <a16:creationId xmlns:a16="http://schemas.microsoft.com/office/drawing/2014/main" id="{B1100F03-83C9-4263-A1C4-4357CF872332}"/>
              </a:ext>
            </a:extLst>
          </p:cNvPr>
          <p:cNvSpPr txBox="1">
            <a:spLocks noChangeArrowheads="1"/>
          </p:cNvSpPr>
          <p:nvPr/>
        </p:nvSpPr>
        <p:spPr bwMode="auto">
          <a:xfrm>
            <a:off x="521038" y="2543167"/>
            <a:ext cx="10986599" cy="399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lnSpcReduction="2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1" indent="0" algn="l" defTabSz="914400" rtl="0" eaLnBrk="0" fontAlgn="base" latinLnBrk="0" hangingPunct="0">
              <a:lnSpc>
                <a:spcPct val="100000"/>
              </a:lnSpc>
              <a:spcBef>
                <a:spcPts val="0"/>
              </a:spcBef>
              <a:spcAft>
                <a:spcPct val="0"/>
              </a:spcAft>
              <a:buClr>
                <a:srgbClr val="31B6FD"/>
              </a:buClr>
              <a:buSzPct val="100000"/>
              <a:buFont typeface="Symbol" panose="05050102010706020507" pitchFamily="18" charset="2"/>
              <a:buNone/>
              <a:tabLst/>
              <a:defRPr/>
            </a:pPr>
            <a:r>
              <a:rPr kumimoji="0" 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Most human-caused changes have a credible source of information for the change. Get to know them:</a:t>
            </a:r>
          </a:p>
          <a:p>
            <a:pPr marL="0" marR="0" lvl="0" indent="0" algn="l" defTabSz="914400" rtl="0" eaLnBrk="0" fontAlgn="base" latinLnBrk="0" hangingPunct="0">
              <a:lnSpc>
                <a:spcPct val="100000"/>
              </a:lnSpc>
              <a:spcBef>
                <a:spcPts val="0"/>
              </a:spcBef>
              <a:spcAft>
                <a:spcPct val="0"/>
              </a:spcAft>
              <a:buClr>
                <a:srgbClr val="31B6FD"/>
              </a:buClr>
              <a:buSzPct val="100000"/>
              <a:buFont typeface="Symbol" panose="05050102010706020507" pitchFamily="18" charset="2"/>
              <a:buNone/>
              <a:tabLst/>
              <a:defRPr/>
            </a:pPr>
            <a:endParaRPr kumimoji="0" 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1" indent="0" algn="l" defTabSz="914400" rtl="0" eaLnBrk="0" fontAlgn="base" latinLnBrk="0" hangingPunct="0">
              <a:lnSpc>
                <a:spcPct val="100000"/>
              </a:lnSpc>
              <a:spcBef>
                <a:spcPts val="0"/>
              </a:spcBef>
              <a:spcAft>
                <a:spcPct val="0"/>
              </a:spcAft>
              <a:buClr>
                <a:srgbClr val="31B6FD"/>
              </a:buClr>
              <a:buSzPct val="100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District offices of Army Corps of Engineers (USACE), Navigation Branch, Topographic Survey office, Regulatory/Permits office, Civil Works Operations Branch. </a:t>
            </a:r>
          </a:p>
          <a:p>
            <a:pPr marL="0" marR="0" lvl="0" indent="0" algn="l" defTabSz="914400" rtl="0" eaLnBrk="0" fontAlgn="base" latinLnBrk="0" hangingPunct="0">
              <a:lnSpc>
                <a:spcPct val="100000"/>
              </a:lnSpc>
              <a:spcBef>
                <a:spcPts val="0"/>
              </a:spcBef>
              <a:spcAft>
                <a:spcPct val="0"/>
              </a:spcAft>
              <a:buClr>
                <a:srgbClr val="31B6FD"/>
              </a:buClr>
              <a:buSzPct val="100000"/>
              <a:buFont typeface="Symbol" panose="05050102010706020507" pitchFamily="18" charset="2"/>
              <a:buNone/>
              <a:tabLst/>
              <a:defRPr/>
            </a:pPr>
            <a:endPar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
                <a:srgbClr val="31B6FD"/>
              </a:buClr>
              <a:buSzPct val="100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Online government databases </a:t>
            </a:r>
          </a:p>
          <a:p>
            <a:pPr marL="0" marR="0" lvl="0" indent="0" algn="l" defTabSz="914400" rtl="0" eaLnBrk="0" fontAlgn="base" latinLnBrk="0" hangingPunct="0">
              <a:lnSpc>
                <a:spcPct val="100000"/>
              </a:lnSpc>
              <a:spcBef>
                <a:spcPts val="0"/>
              </a:spcBef>
              <a:spcAft>
                <a:spcPct val="0"/>
              </a:spcAft>
              <a:buClr>
                <a:srgbClr val="31B6FD"/>
              </a:buClr>
              <a:buSzPct val="100000"/>
              <a:buFont typeface="Symbol" panose="05050102010706020507" pitchFamily="18" charset="2"/>
              <a:buNone/>
              <a:tabLst/>
              <a:defRPr/>
            </a:pPr>
            <a:endPar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1" indent="0" algn="l" defTabSz="914400" rtl="0" eaLnBrk="0" fontAlgn="base" latinLnBrk="0" hangingPunct="0">
              <a:lnSpc>
                <a:spcPct val="100000"/>
              </a:lnSpc>
              <a:spcBef>
                <a:spcPts val="0"/>
              </a:spcBef>
              <a:spcAft>
                <a:spcPct val="0"/>
              </a:spcAft>
              <a:buClr>
                <a:srgbClr val="31B6FD"/>
              </a:buClr>
              <a:buSzPct val="100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State, county, and city government engineering/survey offices</a:t>
            </a:r>
          </a:p>
          <a:p>
            <a:pPr marL="0" marR="0" lvl="1" indent="0" algn="l" defTabSz="914400" rtl="0" eaLnBrk="0" fontAlgn="base" latinLnBrk="0" hangingPunct="0">
              <a:lnSpc>
                <a:spcPct val="100000"/>
              </a:lnSpc>
              <a:spcBef>
                <a:spcPts val="0"/>
              </a:spcBef>
              <a:spcAft>
                <a:spcPct val="0"/>
              </a:spcAft>
              <a:buClr>
                <a:srgbClr val="31B6FD"/>
              </a:buClr>
              <a:buSzPct val="100000"/>
              <a:buFont typeface="Symbol" panose="05050102010706020507" pitchFamily="18" charset="2"/>
              <a:buNone/>
              <a:tabLst/>
              <a:defRPr/>
            </a:pPr>
            <a:endParaRPr kumimoji="0" lang="en-US" sz="2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
                <a:srgbClr val="31B6FD"/>
              </a:buClr>
              <a:buSzPct val="100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Port Authority/Director engineering/operations offices </a:t>
            </a:r>
          </a:p>
          <a:p>
            <a:pPr marL="0" marR="0" lvl="1" indent="0" algn="l" defTabSz="914400" rtl="0" eaLnBrk="0" fontAlgn="base" latinLnBrk="0" hangingPunct="0">
              <a:lnSpc>
                <a:spcPct val="100000"/>
              </a:lnSpc>
              <a:spcBef>
                <a:spcPts val="0"/>
              </a:spcBef>
              <a:spcAft>
                <a:spcPct val="0"/>
              </a:spcAft>
              <a:buClr>
                <a:srgbClr val="31B6FD"/>
              </a:buClr>
              <a:buSzPct val="100000"/>
              <a:buFont typeface="Symbol" panose="05050102010706020507" pitchFamily="18" charset="2"/>
              <a:buNone/>
              <a:tabLst/>
              <a:defRPr/>
            </a:pPr>
            <a:endPar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1" indent="0" algn="l" defTabSz="914400" rtl="0" eaLnBrk="0" fontAlgn="base" latinLnBrk="0" hangingPunct="0">
              <a:lnSpc>
                <a:spcPct val="100000"/>
              </a:lnSpc>
              <a:spcBef>
                <a:spcPts val="0"/>
              </a:spcBef>
              <a:spcAft>
                <a:spcPct val="0"/>
              </a:spcAft>
              <a:buClr>
                <a:srgbClr val="31B6FD"/>
              </a:buClr>
              <a:buSzPct val="100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Harbormasters and facility owner/operators. </a:t>
            </a:r>
            <a:r>
              <a:rPr kumimoji="0" lang="en-US" sz="2000" b="0" i="0" u="sng"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Note</a:t>
            </a: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Facilities can include businesses like boat/shipyards, private marina operators, owner/operators of wharfs/piers, property with charted landmarks</a:t>
            </a: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0421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29</a:t>
            </a:fld>
            <a:endParaRPr lang="en-US"/>
          </a:p>
        </p:txBody>
      </p:sp>
      <p:sp>
        <p:nvSpPr>
          <p:cNvPr id="7" name="Rectangle 2">
            <a:extLst>
              <a:ext uri="{FF2B5EF4-FFF2-40B4-BE49-F238E27FC236}">
                <a16:creationId xmlns:a16="http://schemas.microsoft.com/office/drawing/2014/main" id="{A4EF61E7-8F6E-4631-8A3E-16F406E48769}"/>
              </a:ext>
            </a:extLst>
          </p:cNvPr>
          <p:cNvSpPr txBox="1">
            <a:spLocks/>
          </p:cNvSpPr>
          <p:nvPr/>
        </p:nvSpPr>
        <p:spPr bwMode="auto">
          <a:xfrm>
            <a:off x="1786066" y="965019"/>
            <a:ext cx="8693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Information Gathering</a:t>
            </a:r>
            <a:b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b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Credible Sources</a:t>
            </a:r>
            <a:endParaRPr kumimoji="0" lang="en-US" altLang="en-US" sz="3600" b="1" i="0" u="none" strike="noStrike" kern="1200" cap="none" spc="0" normalizeH="0" baseline="0" noProof="0" dirty="0">
              <a:ln>
                <a:noFill/>
              </a:ln>
              <a:solidFill>
                <a:sysClr val="windowText" lastClr="000000"/>
              </a:solidFill>
              <a:effectLst/>
              <a:uLnTx/>
              <a:uFillTx/>
              <a:latin typeface="Candara"/>
              <a:ea typeface="+mj-ea"/>
              <a:cs typeface="+mj-cs"/>
            </a:endParaRPr>
          </a:p>
        </p:txBody>
      </p:sp>
      <p:sp>
        <p:nvSpPr>
          <p:cNvPr id="12" name="Rectangle 3">
            <a:extLst>
              <a:ext uri="{FF2B5EF4-FFF2-40B4-BE49-F238E27FC236}">
                <a16:creationId xmlns:a16="http://schemas.microsoft.com/office/drawing/2014/main" id="{7AF2EBD8-1FB5-4586-9E52-D73FD735B632}"/>
              </a:ext>
            </a:extLst>
          </p:cNvPr>
          <p:cNvSpPr txBox="1">
            <a:spLocks/>
          </p:cNvSpPr>
          <p:nvPr/>
        </p:nvSpPr>
        <p:spPr bwMode="auto">
          <a:xfrm>
            <a:off x="609949" y="2543169"/>
            <a:ext cx="10972102" cy="397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lnSpcReduction="1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228600" marR="0" lvl="0" indent="-228600" algn="l" defTabSz="914400" rtl="0" eaLnBrk="0" fontAlgn="base" latinLnBrk="0" hangingPunct="0">
              <a:lnSpc>
                <a:spcPct val="100000"/>
              </a:lnSpc>
              <a:spcBef>
                <a:spcPct val="20000"/>
              </a:spcBef>
              <a:spcAft>
                <a:spcPct val="0"/>
              </a:spcAft>
              <a:buClr>
                <a:srgbClr val="31B6FD"/>
              </a:buClr>
              <a:buSzPct val="100000"/>
              <a:buFontTx/>
              <a:buNone/>
              <a:tabLst/>
              <a:defRPr/>
            </a:pPr>
            <a:r>
              <a:rPr kumimoji="0" lang="en-US" altLang="en-US" sz="2000" b="1" i="0" u="none" strike="noStrike" kern="1200" cap="none" spc="0" normalizeH="0" baseline="0" noProof="0" dirty="0">
                <a:ln>
                  <a:noFill/>
                </a:ln>
                <a:solidFill>
                  <a:srgbClr val="FFFFFF"/>
                </a:solidFill>
                <a:effectLst/>
                <a:uLnTx/>
                <a:uFillTx/>
                <a:latin typeface="Candara"/>
                <a:ea typeface="+mn-ea"/>
                <a:cs typeface="+mn-cs"/>
              </a:rPr>
              <a:t>	</a:t>
            </a: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Interview other chart users in the area.</a:t>
            </a:r>
          </a:p>
          <a:p>
            <a:pPr marL="228600" marR="0" lvl="0" indent="-228600" algn="l" defTabSz="914400" rtl="0" eaLnBrk="0" fontAlgn="base" latinLnBrk="0" hangingPunct="0">
              <a:lnSpc>
                <a:spcPct val="100000"/>
              </a:lnSpc>
              <a:spcBef>
                <a:spcPct val="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Local USCG Stations/</a:t>
            </a:r>
            <a:r>
              <a:rPr kumimoji="0" lang="en-US" altLang="en-US" sz="2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Buoytenders</a:t>
            </a: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/ANT Teams /Cutters</a:t>
            </a:r>
          </a:p>
          <a:p>
            <a:pPr marL="228600" marR="0" lvl="0" indent="-228600" algn="l" defTabSz="914400" rtl="0" eaLnBrk="0" fontAlgn="base" latinLnBrk="0" hangingPunct="0">
              <a:lnSpc>
                <a:spcPct val="100000"/>
              </a:lnSpc>
              <a:spcBef>
                <a:spcPct val="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Local offices of USACE (US Army </a:t>
            </a:r>
            <a:r>
              <a:rPr kumimoji="0" lang="en-US" altLang="en-US" sz="2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CoE</a:t>
            </a: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)/vessels</a:t>
            </a:r>
          </a:p>
          <a:p>
            <a:pPr marL="228600" marR="0" lvl="0" indent="-228600" algn="l" defTabSz="914400" rtl="0" eaLnBrk="0" fontAlgn="base" latinLnBrk="0" hangingPunct="0">
              <a:lnSpc>
                <a:spcPct val="100000"/>
              </a:lnSpc>
              <a:spcBef>
                <a:spcPct val="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Port Engineers (with Port Authority)</a:t>
            </a:r>
          </a:p>
          <a:p>
            <a:pPr marL="228600" marR="0" lvl="0" indent="-228600" algn="l" defTabSz="914400" rtl="0" eaLnBrk="0" fontAlgn="base" latinLnBrk="0" hangingPunct="0">
              <a:lnSpc>
                <a:spcPct val="100000"/>
              </a:lnSpc>
              <a:spcBef>
                <a:spcPct val="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Marina Harbormasters</a:t>
            </a:r>
          </a:p>
          <a:p>
            <a:pPr marL="228600" marR="0" lvl="0" indent="-228600" algn="l" defTabSz="914400" rtl="0" eaLnBrk="0" fontAlgn="base" latinLnBrk="0" hangingPunct="0">
              <a:lnSpc>
                <a:spcPct val="100000"/>
              </a:lnSpc>
              <a:spcBef>
                <a:spcPct val="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Commercial vessel captains (tug, etc.)</a:t>
            </a:r>
          </a:p>
          <a:p>
            <a:pPr marL="228600" marR="0" lvl="0" indent="-228600" algn="l" defTabSz="914400" rtl="0" eaLnBrk="0" fontAlgn="base" latinLnBrk="0" hangingPunct="0">
              <a:lnSpc>
                <a:spcPct val="100000"/>
              </a:lnSpc>
              <a:spcBef>
                <a:spcPct val="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Harbor Pilots</a:t>
            </a:r>
          </a:p>
          <a:p>
            <a:pPr marL="228600" marR="0" lvl="0" indent="-228600" algn="l" defTabSz="914400" rtl="0" eaLnBrk="0" fontAlgn="base" latinLnBrk="0" hangingPunct="0">
              <a:lnSpc>
                <a:spcPct val="100000"/>
              </a:lnSpc>
              <a:spcBef>
                <a:spcPct val="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Charter fishermen / Dive shops</a:t>
            </a:r>
          </a:p>
          <a:p>
            <a:pPr marL="228600" marR="0" lvl="0" indent="-228600" algn="l" defTabSz="914400" rtl="0" eaLnBrk="0" fontAlgn="base" latinLnBrk="0" hangingPunct="0">
              <a:lnSpc>
                <a:spcPct val="100000"/>
              </a:lnSpc>
              <a:spcBef>
                <a:spcPct val="2000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0" fontAlgn="base" latinLnBrk="0" hangingPunct="0">
              <a:lnSpc>
                <a:spcPct val="100000"/>
              </a:lnSpc>
              <a:spcBef>
                <a:spcPct val="2000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Solicit local knowledge about:</a:t>
            </a:r>
          </a:p>
          <a:p>
            <a:pPr marL="228600" marR="0" lvl="0" indent="-228600" algn="l" defTabSz="914400" rtl="0" eaLnBrk="0" fontAlgn="base" latinLnBrk="0" hangingPunct="0">
              <a:lnSpc>
                <a:spcPct val="100000"/>
              </a:lnSpc>
              <a:spcBef>
                <a:spcPct val="1000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Shoals;  new obstructions – hangs</a:t>
            </a:r>
          </a:p>
          <a:p>
            <a:pPr marL="228600" marR="0" lvl="0" indent="-228600" algn="l" defTabSz="914400" rtl="0" eaLnBrk="0" fontAlgn="base" latinLnBrk="0" hangingPunct="0">
              <a:lnSpc>
                <a:spcPct val="100000"/>
              </a:lnSpc>
              <a:spcBef>
                <a:spcPct val="1000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New construction / landmarks</a:t>
            </a:r>
          </a:p>
          <a:p>
            <a:pPr marL="228600" marR="0" lvl="0" indent="-228600" algn="l" defTabSz="914400" rtl="0" eaLnBrk="0" fontAlgn="base" latinLnBrk="0" hangingPunct="0">
              <a:lnSpc>
                <a:spcPct val="100000"/>
              </a:lnSpc>
              <a:spcBef>
                <a:spcPct val="1000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Uncharted wrecks or rocks</a:t>
            </a:r>
          </a:p>
          <a:p>
            <a:pPr marL="228600" marR="0" lvl="0" indent="-228600" algn="l" defTabSz="914400" rtl="0" eaLnBrk="0" fontAlgn="base" latinLnBrk="0" hangingPunct="0">
              <a:lnSpc>
                <a:spcPct val="100000"/>
              </a:lnSpc>
              <a:spcBef>
                <a:spcPct val="10000"/>
              </a:spcBef>
              <a:spcAft>
                <a:spcPct val="0"/>
              </a:spcAft>
              <a:buClr>
                <a:srgbClr val="31B6FD"/>
              </a:buClr>
              <a:buSzPct val="100000"/>
              <a:buFontTx/>
              <a:buNone/>
              <a:tabLst/>
              <a:defRPr/>
            </a:pPr>
            <a:r>
              <a:rPr kumimoji="0" lang="en-US" alt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Details in the Coast Pilot.</a:t>
            </a:r>
          </a:p>
        </p:txBody>
      </p:sp>
    </p:spTree>
    <p:extLst>
      <p:ext uri="{BB962C8B-B14F-4D97-AF65-F5344CB8AC3E}">
        <p14:creationId xmlns:p14="http://schemas.microsoft.com/office/powerpoint/2010/main" val="84103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3</a:t>
            </a:fld>
            <a:endParaRPr lang="en-US"/>
          </a:p>
        </p:txBody>
      </p:sp>
      <p:pic>
        <p:nvPicPr>
          <p:cNvPr id="7" name="Picture 10">
            <a:extLst>
              <a:ext uri="{FF2B5EF4-FFF2-40B4-BE49-F238E27FC236}">
                <a16:creationId xmlns:a16="http://schemas.microsoft.com/office/drawing/2014/main" id="{916EC1EC-C478-4BD6-A1C1-0CC0C1C05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8005" y="1774126"/>
            <a:ext cx="3326345" cy="43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749F9E6C-DB86-4F0D-A3DF-5BF49F59E0B5}"/>
              </a:ext>
            </a:extLst>
          </p:cNvPr>
          <p:cNvPicPr>
            <a:picLocks noChangeAspect="1"/>
          </p:cNvPicPr>
          <p:nvPr/>
        </p:nvPicPr>
        <p:blipFill>
          <a:blip r:embed="rId5">
            <a:extLst>
              <a:ext uri="{28A0092B-C50C-407E-A947-70E740481C1C}">
                <a14:useLocalDpi xmlns:a14="http://schemas.microsoft.com/office/drawing/2010/main" val="0"/>
              </a:ext>
            </a:extLst>
          </a:blip>
          <a:srcRect l="36250" t="25555" r="35834" b="10742"/>
          <a:stretch>
            <a:fillRect/>
          </a:stretch>
        </p:blipFill>
        <p:spPr bwMode="auto">
          <a:xfrm>
            <a:off x="6347287" y="1816324"/>
            <a:ext cx="3436708" cy="43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a:extLst>
              <a:ext uri="{FF2B5EF4-FFF2-40B4-BE49-F238E27FC236}">
                <a16:creationId xmlns:a16="http://schemas.microsoft.com/office/drawing/2014/main" id="{1B647A1A-11A0-4D79-8C56-3CC24D717F91}"/>
              </a:ext>
            </a:extLst>
          </p:cNvPr>
          <p:cNvSpPr txBox="1">
            <a:spLocks noChangeArrowheads="1"/>
          </p:cNvSpPr>
          <p:nvPr/>
        </p:nvSpPr>
        <p:spPr bwMode="auto">
          <a:xfrm rot="20524981">
            <a:off x="4978537" y="3482821"/>
            <a:ext cx="237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0"/>
              </a:spcBef>
              <a:spcAft>
                <a:spcPct val="0"/>
              </a:spcAft>
              <a:buClrTx/>
              <a:buSzTx/>
              <a:buFontTx/>
              <a:buNone/>
            </a:pPr>
            <a:r>
              <a:rPr lang="en-US" altLang="en-US" sz="3600" dirty="0">
                <a:solidFill>
                  <a:srgbClr val="FF0000"/>
                </a:solidFill>
                <a:latin typeface="Verdana" panose="020B0604030504040204" pitchFamily="34" charset="0"/>
                <a:cs typeface="Arial" panose="020B0604020202020204" pitchFamily="34" charset="0"/>
              </a:rPr>
              <a:t>UPDATED</a:t>
            </a:r>
          </a:p>
        </p:txBody>
      </p:sp>
    </p:spTree>
    <p:extLst>
      <p:ext uri="{BB962C8B-B14F-4D97-AF65-F5344CB8AC3E}">
        <p14:creationId xmlns:p14="http://schemas.microsoft.com/office/powerpoint/2010/main" val="863666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30</a:t>
            </a:fld>
            <a:endParaRPr lang="en-US"/>
          </a:p>
        </p:txBody>
      </p:sp>
      <p:sp>
        <p:nvSpPr>
          <p:cNvPr id="7" name="Title 9">
            <a:extLst>
              <a:ext uri="{FF2B5EF4-FFF2-40B4-BE49-F238E27FC236}">
                <a16:creationId xmlns:a16="http://schemas.microsoft.com/office/drawing/2014/main" id="{145AFCAF-6861-4C96-AC32-183B0364CD12}"/>
              </a:ext>
            </a:extLst>
          </p:cNvPr>
          <p:cNvSpPr txBox="1">
            <a:spLocks/>
          </p:cNvSpPr>
          <p:nvPr/>
        </p:nvSpPr>
        <p:spPr bwMode="auto">
          <a:xfrm>
            <a:off x="1716165" y="985291"/>
            <a:ext cx="8693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Support Information Needed</a:t>
            </a:r>
          </a:p>
        </p:txBody>
      </p:sp>
      <p:sp>
        <p:nvSpPr>
          <p:cNvPr id="12" name="Rectangle 8">
            <a:extLst>
              <a:ext uri="{FF2B5EF4-FFF2-40B4-BE49-F238E27FC236}">
                <a16:creationId xmlns:a16="http://schemas.microsoft.com/office/drawing/2014/main" id="{54AD226F-5726-4387-BF65-256D978B0380}"/>
              </a:ext>
            </a:extLst>
          </p:cNvPr>
          <p:cNvSpPr>
            <a:spLocks noChangeArrowheads="1"/>
          </p:cNvSpPr>
          <p:nvPr/>
        </p:nvSpPr>
        <p:spPr bwMode="auto">
          <a:xfrm>
            <a:off x="521039" y="2712447"/>
            <a:ext cx="11149922"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63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lvl="2" fontAlgn="base">
              <a:spcBef>
                <a:spcPct val="0"/>
              </a:spcBef>
              <a:spcAft>
                <a:spcPct val="0"/>
              </a:spcAft>
              <a:buClr>
                <a:prstClr val="black"/>
              </a:buClr>
              <a:buSzPct val="125000"/>
              <a:buNone/>
            </a:pPr>
            <a:r>
              <a:rPr lang="en-US" altLang="en-US" sz="1800" dirty="0">
                <a:solidFill>
                  <a:prstClr val="black"/>
                </a:solidFill>
                <a:latin typeface="Arial" panose="020B0604020202020204" pitchFamily="34" charset="0"/>
                <a:cs typeface="Arial" panose="020B0604020202020204" pitchFamily="34" charset="0"/>
              </a:rPr>
              <a:t>As-Built Engineering Drawings of New Construction.</a:t>
            </a:r>
          </a:p>
          <a:p>
            <a:pPr lvl="2" fontAlgn="base">
              <a:spcBef>
                <a:spcPct val="0"/>
              </a:spcBef>
              <a:spcAft>
                <a:spcPct val="0"/>
              </a:spcAft>
              <a:buClr>
                <a:prstClr val="black"/>
              </a:buClr>
              <a:buSzPct val="125000"/>
              <a:buNone/>
            </a:pPr>
            <a:endParaRPr lang="en-US" altLang="en-US" sz="1200" dirty="0">
              <a:solidFill>
                <a:prstClr val="black"/>
              </a:solidFill>
              <a:latin typeface="Arial" panose="020B0604020202020204" pitchFamily="34" charset="0"/>
              <a:cs typeface="Arial" panose="020B0604020202020204" pitchFamily="34" charset="0"/>
            </a:endParaRPr>
          </a:p>
          <a:p>
            <a:pPr lvl="2" fontAlgn="base">
              <a:spcBef>
                <a:spcPct val="0"/>
              </a:spcBef>
              <a:spcAft>
                <a:spcPct val="0"/>
              </a:spcAft>
              <a:buClr>
                <a:prstClr val="black"/>
              </a:buClr>
              <a:buSzPct val="125000"/>
              <a:buNone/>
            </a:pPr>
            <a:r>
              <a:rPr lang="en-US" altLang="en-US" sz="1800" dirty="0">
                <a:solidFill>
                  <a:prstClr val="black"/>
                </a:solidFill>
                <a:latin typeface="Arial" panose="020B0604020202020204" pitchFamily="34" charset="0"/>
                <a:cs typeface="Arial" panose="020B0604020202020204" pitchFamily="34" charset="0"/>
              </a:rPr>
              <a:t>Information regarding new Charting Landmarks.</a:t>
            </a:r>
          </a:p>
          <a:p>
            <a:pPr lvl="2" fontAlgn="base">
              <a:spcBef>
                <a:spcPct val="0"/>
              </a:spcBef>
              <a:spcAft>
                <a:spcPct val="0"/>
              </a:spcAft>
              <a:buClr>
                <a:prstClr val="black"/>
              </a:buClr>
              <a:buSzPct val="125000"/>
              <a:buNone/>
            </a:pPr>
            <a:endParaRPr lang="en-US" altLang="en-US" sz="1200" dirty="0">
              <a:solidFill>
                <a:prstClr val="black"/>
              </a:solidFill>
              <a:latin typeface="Arial" panose="020B0604020202020204" pitchFamily="34" charset="0"/>
              <a:cs typeface="Arial" panose="020B0604020202020204" pitchFamily="34" charset="0"/>
            </a:endParaRPr>
          </a:p>
          <a:p>
            <a:pPr lvl="2" fontAlgn="base">
              <a:spcBef>
                <a:spcPct val="0"/>
              </a:spcBef>
              <a:spcAft>
                <a:spcPct val="0"/>
              </a:spcAft>
              <a:buClr>
                <a:prstClr val="black"/>
              </a:buClr>
              <a:buSzPct val="125000"/>
              <a:buNone/>
            </a:pPr>
            <a:r>
              <a:rPr lang="en-US" altLang="en-US" sz="1800" dirty="0">
                <a:solidFill>
                  <a:prstClr val="black"/>
                </a:solidFill>
                <a:latin typeface="Arial" panose="020B0604020202020204" pitchFamily="34" charset="0"/>
                <a:cs typeface="Arial" panose="020B0604020202020204" pitchFamily="34" charset="0"/>
              </a:rPr>
              <a:t>Reports of Uncharted Hazards (rocks, wrecks, obstructions, shoals).</a:t>
            </a:r>
          </a:p>
          <a:p>
            <a:pPr lvl="2" fontAlgn="base">
              <a:spcBef>
                <a:spcPct val="0"/>
              </a:spcBef>
              <a:spcAft>
                <a:spcPct val="0"/>
              </a:spcAft>
              <a:buClr>
                <a:prstClr val="black"/>
              </a:buClr>
              <a:buSzPct val="125000"/>
              <a:buNone/>
            </a:pPr>
            <a:endParaRPr lang="en-US" altLang="en-US" sz="1200" dirty="0">
              <a:solidFill>
                <a:prstClr val="black"/>
              </a:solidFill>
              <a:latin typeface="Arial" panose="020B0604020202020204" pitchFamily="34" charset="0"/>
              <a:cs typeface="Arial" panose="020B0604020202020204" pitchFamily="34" charset="0"/>
            </a:endParaRPr>
          </a:p>
          <a:p>
            <a:pPr lvl="2" fontAlgn="base">
              <a:spcBef>
                <a:spcPct val="0"/>
              </a:spcBef>
              <a:spcAft>
                <a:spcPct val="0"/>
              </a:spcAft>
              <a:buClr>
                <a:prstClr val="black"/>
              </a:buClr>
              <a:buSzPct val="125000"/>
              <a:buNone/>
            </a:pPr>
            <a:r>
              <a:rPr lang="en-US" altLang="en-US" sz="1800" dirty="0">
                <a:solidFill>
                  <a:prstClr val="black"/>
                </a:solidFill>
                <a:latin typeface="Arial" panose="020B0604020202020204" pitchFamily="34" charset="0"/>
                <a:cs typeface="Arial" panose="020B0604020202020204" pitchFamily="34" charset="0"/>
              </a:rPr>
              <a:t>Information updates regarding marinas and other facilities.</a:t>
            </a:r>
          </a:p>
          <a:p>
            <a:pPr lvl="2" fontAlgn="base">
              <a:spcBef>
                <a:spcPct val="0"/>
              </a:spcBef>
              <a:spcAft>
                <a:spcPct val="0"/>
              </a:spcAft>
              <a:buClr>
                <a:prstClr val="black"/>
              </a:buClr>
              <a:buSzPct val="125000"/>
              <a:buNone/>
            </a:pPr>
            <a:endParaRPr lang="en-US" altLang="en-US" sz="1200" dirty="0">
              <a:solidFill>
                <a:prstClr val="black"/>
              </a:solidFill>
              <a:latin typeface="Arial" panose="020B0604020202020204" pitchFamily="34" charset="0"/>
              <a:cs typeface="Arial" panose="020B0604020202020204" pitchFamily="34" charset="0"/>
            </a:endParaRPr>
          </a:p>
          <a:p>
            <a:pPr lvl="2" fontAlgn="base">
              <a:spcBef>
                <a:spcPct val="0"/>
              </a:spcBef>
              <a:spcAft>
                <a:spcPct val="0"/>
              </a:spcAft>
              <a:buClr>
                <a:prstClr val="black"/>
              </a:buClr>
              <a:buSzPct val="125000"/>
              <a:buNone/>
            </a:pPr>
            <a:r>
              <a:rPr lang="en-US" altLang="en-US" sz="1800" dirty="0">
                <a:solidFill>
                  <a:prstClr val="black"/>
                </a:solidFill>
                <a:latin typeface="Arial" panose="020B0604020202020204" pitchFamily="34" charset="0"/>
                <a:cs typeface="Arial" panose="020B0604020202020204" pitchFamily="34" charset="0"/>
              </a:rPr>
              <a:t>Reports of gross discrepancies between charted shoreline and actual shoreline.</a:t>
            </a:r>
          </a:p>
          <a:p>
            <a:pPr lvl="2" fontAlgn="base">
              <a:spcBef>
                <a:spcPct val="0"/>
              </a:spcBef>
              <a:spcAft>
                <a:spcPct val="0"/>
              </a:spcAft>
              <a:buClr>
                <a:prstClr val="black"/>
              </a:buClr>
              <a:buSzPct val="125000"/>
              <a:buNone/>
            </a:pPr>
            <a:endParaRPr lang="en-US" altLang="en-US" sz="1200" dirty="0">
              <a:solidFill>
                <a:prstClr val="black"/>
              </a:solidFill>
              <a:latin typeface="Arial" panose="020B0604020202020204" pitchFamily="34" charset="0"/>
              <a:cs typeface="Arial" panose="020B0604020202020204" pitchFamily="34" charset="0"/>
            </a:endParaRPr>
          </a:p>
          <a:p>
            <a:pPr lvl="2" fontAlgn="base">
              <a:spcBef>
                <a:spcPct val="0"/>
              </a:spcBef>
              <a:spcAft>
                <a:spcPct val="0"/>
              </a:spcAft>
              <a:buClr>
                <a:prstClr val="black"/>
              </a:buClr>
              <a:buSzPct val="125000"/>
              <a:buNone/>
            </a:pPr>
            <a:r>
              <a:rPr lang="en-US" altLang="en-US" sz="1800" dirty="0">
                <a:solidFill>
                  <a:prstClr val="black"/>
                </a:solidFill>
                <a:latin typeface="Arial" panose="020B0604020202020204" pitchFamily="34" charset="0"/>
                <a:cs typeface="Arial" panose="020B0604020202020204" pitchFamily="34" charset="0"/>
              </a:rPr>
              <a:t>Salvage documentation for the removal of charted features (piles, wrecks, etc.)</a:t>
            </a:r>
          </a:p>
          <a:p>
            <a:pPr lvl="2" fontAlgn="base">
              <a:spcBef>
                <a:spcPct val="0"/>
              </a:spcBef>
              <a:spcAft>
                <a:spcPct val="0"/>
              </a:spcAft>
              <a:buClr>
                <a:prstClr val="black"/>
              </a:buClr>
              <a:buSzPct val="125000"/>
              <a:buNone/>
            </a:pPr>
            <a:endParaRPr lang="en-US" altLang="en-US" sz="1200" dirty="0">
              <a:solidFill>
                <a:prstClr val="black"/>
              </a:solidFill>
              <a:latin typeface="Arial" panose="020B0604020202020204" pitchFamily="34" charset="0"/>
              <a:cs typeface="Arial" panose="020B0604020202020204" pitchFamily="34" charset="0"/>
            </a:endParaRPr>
          </a:p>
          <a:p>
            <a:pPr lvl="2" fontAlgn="base">
              <a:spcBef>
                <a:spcPct val="0"/>
              </a:spcBef>
              <a:spcAft>
                <a:spcPct val="0"/>
              </a:spcAft>
              <a:buClr>
                <a:prstClr val="black"/>
              </a:buClr>
              <a:buSzPct val="125000"/>
              <a:buNone/>
            </a:pPr>
            <a:r>
              <a:rPr lang="en-US" altLang="en-US" sz="1800" dirty="0">
                <a:solidFill>
                  <a:prstClr val="black"/>
                </a:solidFill>
                <a:latin typeface="Arial" panose="020B0604020202020204" pitchFamily="34" charset="0"/>
                <a:cs typeface="Arial" panose="020B0604020202020204" pitchFamily="34" charset="0"/>
              </a:rPr>
              <a:t>Other charted errors as well as chart recommendations.</a:t>
            </a:r>
          </a:p>
          <a:p>
            <a:pPr lvl="2" fontAlgn="base">
              <a:spcBef>
                <a:spcPct val="0"/>
              </a:spcBef>
              <a:spcAft>
                <a:spcPct val="0"/>
              </a:spcAft>
              <a:buClr>
                <a:prstClr val="black"/>
              </a:buClr>
              <a:buSzPct val="125000"/>
              <a:buNone/>
            </a:pPr>
            <a:endParaRPr lang="en-US" altLang="en-US" sz="1200" dirty="0">
              <a:solidFill>
                <a:prstClr val="black"/>
              </a:solidFill>
              <a:latin typeface="Arial" panose="020B0604020202020204" pitchFamily="34" charset="0"/>
              <a:cs typeface="Arial" panose="020B0604020202020204" pitchFamily="34" charset="0"/>
            </a:endParaRPr>
          </a:p>
          <a:p>
            <a:pPr lvl="2" fontAlgn="base">
              <a:spcBef>
                <a:spcPct val="0"/>
              </a:spcBef>
              <a:spcAft>
                <a:spcPct val="0"/>
              </a:spcAft>
              <a:buClr>
                <a:prstClr val="black"/>
              </a:buClr>
              <a:buSzPct val="125000"/>
              <a:buNone/>
            </a:pPr>
            <a:r>
              <a:rPr lang="en-US" altLang="en-US" sz="1800" dirty="0">
                <a:solidFill>
                  <a:prstClr val="black"/>
                </a:solidFill>
                <a:latin typeface="Arial" panose="020B0604020202020204" pitchFamily="34" charset="0"/>
                <a:cs typeface="Arial" panose="020B0604020202020204" pitchFamily="34" charset="0"/>
              </a:rPr>
              <a:t>Incorrect, or out-of-date geographic names.</a:t>
            </a:r>
          </a:p>
        </p:txBody>
      </p:sp>
    </p:spTree>
    <p:extLst>
      <p:ext uri="{BB962C8B-B14F-4D97-AF65-F5344CB8AC3E}">
        <p14:creationId xmlns:p14="http://schemas.microsoft.com/office/powerpoint/2010/main" val="1134024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31</a:t>
            </a:fld>
            <a:endParaRPr lang="en-US"/>
          </a:p>
        </p:txBody>
      </p:sp>
      <p:sp>
        <p:nvSpPr>
          <p:cNvPr id="7" name="Title 1">
            <a:extLst>
              <a:ext uri="{FF2B5EF4-FFF2-40B4-BE49-F238E27FC236}">
                <a16:creationId xmlns:a16="http://schemas.microsoft.com/office/drawing/2014/main" id="{EB3F021F-06F0-4B2D-863D-3F41132E9ED5}"/>
              </a:ext>
            </a:extLst>
          </p:cNvPr>
          <p:cNvSpPr txBox="1">
            <a:spLocks/>
          </p:cNvSpPr>
          <p:nvPr/>
        </p:nvSpPr>
        <p:spPr bwMode="auto">
          <a:xfrm>
            <a:off x="1786066" y="1087590"/>
            <a:ext cx="86931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As Built and Construction </a:t>
            </a:r>
            <a:b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b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Drawings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Subtitle 3">
            <a:extLst>
              <a:ext uri="{FF2B5EF4-FFF2-40B4-BE49-F238E27FC236}">
                <a16:creationId xmlns:a16="http://schemas.microsoft.com/office/drawing/2014/main" id="{4945E025-5D72-415A-8226-0D09C63E0DF7}"/>
              </a:ext>
            </a:extLst>
          </p:cNvPr>
          <p:cNvSpPr txBox="1">
            <a:spLocks/>
          </p:cNvSpPr>
          <p:nvPr/>
        </p:nvSpPr>
        <p:spPr bwMode="auto">
          <a:xfrm>
            <a:off x="521039" y="2543170"/>
            <a:ext cx="11149921" cy="399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lnSpcReduction="1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20000"/>
              </a:spcBef>
              <a:spcAft>
                <a:spcPts val="1200"/>
              </a:spcAft>
              <a:buClr>
                <a:srgbClr val="5EAEFF"/>
              </a:buClr>
              <a:buSzPct val="75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These Drawings must have control (i.e. a way to accurately position them against the charts):</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6350" marR="0" lvl="1" indent="0" algn="l" defTabSz="914400" rtl="0" eaLnBrk="0" fontAlgn="base" latinLnBrk="0" hangingPunct="0">
              <a:lnSpc>
                <a:spcPct val="100000"/>
              </a:lnSpc>
              <a:spcBef>
                <a:spcPct val="20000"/>
              </a:spcBef>
              <a:spcAft>
                <a:spcPts val="1200"/>
              </a:spcAft>
              <a:buClr>
                <a:sysClr val="windowText" lastClr="000000"/>
              </a:buClr>
              <a:buSzPct val="125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This could be Geographic Positions, or a grid system such as State Plane Coordinates (or local grid, i.e., city-based plane coordinates).</a:t>
            </a:r>
          </a:p>
          <a:p>
            <a:pPr marL="6350" marR="0" lvl="1" indent="0" algn="l" defTabSz="914400" rtl="0" eaLnBrk="0" fontAlgn="base" latinLnBrk="0" hangingPunct="0">
              <a:lnSpc>
                <a:spcPct val="100000"/>
              </a:lnSpc>
              <a:spcBef>
                <a:spcPct val="20000"/>
              </a:spcBef>
              <a:spcAft>
                <a:spcPts val="1200"/>
              </a:spcAft>
              <a:buClr>
                <a:sysClr val="windowText" lastClr="000000"/>
              </a:buClr>
              <a:buSzPct val="125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Also include Drawing’s map projection – Universal Transverse Mercator, etc.</a:t>
            </a:r>
          </a:p>
          <a:p>
            <a:pPr marL="6350" marR="0" lvl="1" indent="0" algn="l" defTabSz="914400" rtl="0" eaLnBrk="0" fontAlgn="base" latinLnBrk="0" hangingPunct="0">
              <a:lnSpc>
                <a:spcPct val="100000"/>
              </a:lnSpc>
              <a:spcBef>
                <a:spcPct val="20000"/>
              </a:spcBef>
              <a:spcAft>
                <a:spcPts val="1200"/>
              </a:spcAft>
              <a:buClr>
                <a:sysClr val="windowText" lastClr="000000"/>
              </a:buClr>
              <a:buSzPct val="125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Ensure that other map specifics are clear - i.e., Units of measurement (feet, meters), and Datum (NAD27, NAD83)</a:t>
            </a:r>
          </a:p>
          <a:p>
            <a:pPr marL="6350" marR="0" lvl="1" indent="0" algn="l" defTabSz="914400" rtl="0" eaLnBrk="0" fontAlgn="base" latinLnBrk="0" hangingPunct="0">
              <a:lnSpc>
                <a:spcPct val="100000"/>
              </a:lnSpc>
              <a:spcBef>
                <a:spcPct val="20000"/>
              </a:spcBef>
              <a:spcAft>
                <a:spcPts val="1200"/>
              </a:spcAft>
              <a:buClr>
                <a:sysClr val="windowText" lastClr="000000"/>
              </a:buClr>
              <a:buSzPct val="125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Please note when construction began, when it concluded.</a:t>
            </a:r>
          </a:p>
          <a:p>
            <a:pPr marL="6350" marR="0" lvl="1" indent="0" algn="l" defTabSz="914400" rtl="0" eaLnBrk="0" fontAlgn="base" latinLnBrk="0" hangingPunct="0">
              <a:lnSpc>
                <a:spcPct val="100000"/>
              </a:lnSpc>
              <a:spcBef>
                <a:spcPct val="20000"/>
              </a:spcBef>
              <a:spcAft>
                <a:spcPts val="1200"/>
              </a:spcAft>
              <a:buClr>
                <a:sysClr val="windowText" lastClr="000000"/>
              </a:buClr>
              <a:buSzPct val="125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Any additional permit information about the new construction would be helpful (who is the owner of the structure, phone numbers of the owners, of the permitting official)</a:t>
            </a:r>
          </a:p>
          <a:p>
            <a:pPr marL="6350" marR="0" lvl="1" indent="0" algn="l" defTabSz="914400" rtl="0" eaLnBrk="0" fontAlgn="base" latinLnBrk="0" hangingPunct="0">
              <a:lnSpc>
                <a:spcPct val="100000"/>
              </a:lnSpc>
              <a:spcBef>
                <a:spcPct val="20000"/>
              </a:spcBef>
              <a:spcAft>
                <a:spcPts val="1200"/>
              </a:spcAft>
              <a:buClr>
                <a:sysClr val="windowText" lastClr="000000"/>
              </a:buClr>
              <a:buSzPct val="125000"/>
              <a:buFont typeface="Symbol" panose="05050102010706020507" pitchFamily="18" charset="2"/>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Any other information that might assist in the charting and description of this facility </a:t>
            </a: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30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dirty="0"/>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32</a:t>
            </a:fld>
            <a:endParaRPr lang="en-US"/>
          </a:p>
        </p:txBody>
      </p:sp>
      <p:sp>
        <p:nvSpPr>
          <p:cNvPr id="7" name="Title 1">
            <a:extLst>
              <a:ext uri="{FF2B5EF4-FFF2-40B4-BE49-F238E27FC236}">
                <a16:creationId xmlns:a16="http://schemas.microsoft.com/office/drawing/2014/main" id="{AF738543-AF94-4BF1-BBCF-54CB23231A2E}"/>
              </a:ext>
            </a:extLst>
          </p:cNvPr>
          <p:cNvSpPr txBox="1">
            <a:spLocks/>
          </p:cNvSpPr>
          <p:nvPr/>
        </p:nvSpPr>
        <p:spPr bwMode="auto">
          <a:xfrm>
            <a:off x="1786066" y="837421"/>
            <a:ext cx="86931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Salvage Documentation</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Subtitle 3">
            <a:extLst>
              <a:ext uri="{FF2B5EF4-FFF2-40B4-BE49-F238E27FC236}">
                <a16:creationId xmlns:a16="http://schemas.microsoft.com/office/drawing/2014/main" id="{4FE86068-94D5-4F06-9FB0-7A29C04CE7D4}"/>
              </a:ext>
            </a:extLst>
          </p:cNvPr>
          <p:cNvSpPr txBox="1">
            <a:spLocks/>
          </p:cNvSpPr>
          <p:nvPr/>
        </p:nvSpPr>
        <p:spPr bwMode="auto">
          <a:xfrm>
            <a:off x="521039" y="2717950"/>
            <a:ext cx="11149922" cy="296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spcAft>
                <a:spcPts val="1200"/>
              </a:spcAft>
              <a:buClr>
                <a:sysClr val="windowText" lastClr="000000"/>
              </a:buClr>
              <a:buSzPct val="125000"/>
            </a:pPr>
            <a:r>
              <a:rPr kumimoji="0" lang="en-US"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Putting dangers or features on the chart is easy – taking them off can be difficult, particularly if they are in waters that do not completely uncover to the seabed at low tide.</a:t>
            </a:r>
          </a:p>
          <a:p>
            <a:pPr algn="l">
              <a:spcAft>
                <a:spcPts val="1200"/>
              </a:spcAft>
              <a:buClr>
                <a:sysClr val="windowText" lastClr="000000"/>
              </a:buClr>
              <a:buSzPct val="125000"/>
            </a:pPr>
            <a:r>
              <a:rPr kumimoji="0" lang="en-US"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If that is their condition, the easiest way to remove an item - like a wreck or pile - is to get a written statement on letterhead from the persons responsible for the salvage / removal indicating that the feature has been removed in its entirety and that no underwater hazards or debris remain. (For piles, this typically means they have removed below the mudline).</a:t>
            </a:r>
          </a:p>
          <a:p>
            <a:pPr algn="l">
              <a:spcAft>
                <a:spcPts val="1200"/>
              </a:spcAft>
              <a:buClr>
                <a:sysClr val="windowText" lastClr="000000"/>
              </a:buClr>
              <a:buSzPct val="125000"/>
            </a:pPr>
            <a:r>
              <a:rPr kumimoji="0" lang="en-US"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Without that statement, there’s little that can be done without a survey meeting NOS specifications.  Sometimes, the symbology can be altered, and the abbreviation “</a:t>
            </a:r>
            <a:r>
              <a:rPr kumimoji="0" lang="en-US" altLang="en-US" sz="18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ED</a:t>
            </a:r>
            <a:r>
              <a:rPr kumimoji="0" lang="en-US"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for Existence Doubtful can be added..</a:t>
            </a:r>
            <a:endParaRPr kumimoji="0" lang="en-US" altLang="en-US" sz="1800" b="0" i="0" u="none" strike="noStrike" kern="1200" cap="none" spc="0" normalizeH="0" baseline="0" noProof="0" dirty="0">
              <a:ln>
                <a:noFill/>
              </a:ln>
              <a:solidFill>
                <a:srgbClr val="FFFFFF"/>
              </a:solidFill>
              <a:effectLst/>
              <a:uLnTx/>
              <a:uFillTx/>
              <a:latin typeface="Candara"/>
              <a:ea typeface="+mn-ea"/>
              <a:cs typeface="+mn-cs"/>
            </a:endParaRPr>
          </a:p>
        </p:txBody>
      </p:sp>
    </p:spTree>
    <p:extLst>
      <p:ext uri="{BB962C8B-B14F-4D97-AF65-F5344CB8AC3E}">
        <p14:creationId xmlns:p14="http://schemas.microsoft.com/office/powerpoint/2010/main" val="2753048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33</a:t>
            </a:fld>
            <a:endParaRPr lang="en-US"/>
          </a:p>
        </p:txBody>
      </p:sp>
      <p:sp>
        <p:nvSpPr>
          <p:cNvPr id="7" name="Rectangle 2">
            <a:extLst>
              <a:ext uri="{FF2B5EF4-FFF2-40B4-BE49-F238E27FC236}">
                <a16:creationId xmlns:a16="http://schemas.microsoft.com/office/drawing/2014/main" id="{39AD73F0-3E75-47DD-9A68-9893691A6762}"/>
              </a:ext>
            </a:extLst>
          </p:cNvPr>
          <p:cNvSpPr txBox="1">
            <a:spLocks/>
          </p:cNvSpPr>
          <p:nvPr/>
        </p:nvSpPr>
        <p:spPr bwMode="auto">
          <a:xfrm>
            <a:off x="1862009" y="849702"/>
            <a:ext cx="8693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Support for Chart Updates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Rectangle 3">
            <a:extLst>
              <a:ext uri="{FF2B5EF4-FFF2-40B4-BE49-F238E27FC236}">
                <a16:creationId xmlns:a16="http://schemas.microsoft.com/office/drawing/2014/main" id="{B1D53122-E633-4677-8EFB-DAA56E592E0E}"/>
              </a:ext>
            </a:extLst>
          </p:cNvPr>
          <p:cNvSpPr txBox="1">
            <a:spLocks noChangeArrowheads="1"/>
          </p:cNvSpPr>
          <p:nvPr/>
        </p:nvSpPr>
        <p:spPr bwMode="auto">
          <a:xfrm>
            <a:off x="1487359" y="2076779"/>
            <a:ext cx="9217282"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000" b="0" i="0" u="none" strike="noStrike" kern="1200" cap="none" spc="0" normalizeH="0" baseline="0" noProof="0" dirty="0">
                <a:ln>
                  <a:noFill/>
                </a:ln>
                <a:solidFill>
                  <a:sysClr val="windowText" lastClr="000000"/>
                </a:solidFill>
                <a:effectLst/>
                <a:uLnTx/>
                <a:uFillTx/>
                <a:latin typeface="Candara"/>
                <a:ea typeface="+mn-ea"/>
                <a:cs typeface="+mn-cs"/>
              </a:rPr>
              <a:t>	</a:t>
            </a:r>
            <a:r>
              <a:rPr kumimoji="0" lang="en-US" alt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Interview other chart users in the area.</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Dive shops</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Marinas</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Charter fishermen</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Commercial vessel captains.</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Pilots</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Solicit local knowledge about:</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Shoals</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New obstructions – hangs.</a:t>
            </a:r>
          </a:p>
          <a:p>
            <a:pPr marL="0" marR="0" lvl="0" indent="0" algn="l" defTabSz="914400" rtl="0" eaLnBrk="1" fontAlgn="base" latinLnBrk="0" hangingPunct="1">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Uncharted wrecks or rocks.</a:t>
            </a:r>
          </a:p>
          <a:p>
            <a:pPr marL="0" marR="0" lvl="0" indent="0" algn="l" defTabSz="914400" rtl="0" eaLnBrk="1" fontAlgn="base" latinLnBrk="0" hangingPunct="1">
              <a:lnSpc>
                <a:spcPct val="100000"/>
              </a:lnSpc>
              <a:spcBef>
                <a:spcPct val="20000"/>
              </a:spcBef>
              <a:spcAft>
                <a:spcPct val="0"/>
              </a:spcAft>
              <a:buClr>
                <a:srgbClr val="31B6FD"/>
              </a:buClr>
              <a:buSzPct val="100000"/>
              <a:buFont typeface="Wingdings" pitchFamily="2" charset="2"/>
              <a:buNone/>
              <a:tabLst/>
              <a:defRPr/>
            </a:pPr>
            <a:endPar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1704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34</a:t>
            </a:fld>
            <a:endParaRPr lang="en-US"/>
          </a:p>
        </p:txBody>
      </p:sp>
      <p:sp>
        <p:nvSpPr>
          <p:cNvPr id="7" name="Rectangle 2">
            <a:extLst>
              <a:ext uri="{FF2B5EF4-FFF2-40B4-BE49-F238E27FC236}">
                <a16:creationId xmlns:a16="http://schemas.microsoft.com/office/drawing/2014/main" id="{F2E1CE5B-CEF9-40BC-BD41-4B3EE66C3E47}"/>
              </a:ext>
            </a:extLst>
          </p:cNvPr>
          <p:cNvSpPr txBox="1">
            <a:spLocks/>
          </p:cNvSpPr>
          <p:nvPr/>
        </p:nvSpPr>
        <p:spPr bwMode="auto">
          <a:xfrm>
            <a:off x="1716165" y="797944"/>
            <a:ext cx="8693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Taking Photos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Rectangle 3">
            <a:extLst>
              <a:ext uri="{FF2B5EF4-FFF2-40B4-BE49-F238E27FC236}">
                <a16:creationId xmlns:a16="http://schemas.microsoft.com/office/drawing/2014/main" id="{C0FB82A5-B9AD-4C20-B6FD-7A1C992A1C14}"/>
              </a:ext>
            </a:extLst>
          </p:cNvPr>
          <p:cNvSpPr txBox="1">
            <a:spLocks noChangeArrowheads="1"/>
          </p:cNvSpPr>
          <p:nvPr/>
        </p:nvSpPr>
        <p:spPr bwMode="auto">
          <a:xfrm>
            <a:off x="521039" y="1940944"/>
            <a:ext cx="11003852" cy="461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lnSpcReduction="2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600"/>
              </a:spcAft>
              <a:buClr>
                <a:srgbClr val="31B6FD"/>
              </a:buClr>
              <a:buSzPct val="100000"/>
              <a:buFont typeface="Symbol" panose="05050102010706020507" pitchFamily="18" charset="2"/>
              <a:buNone/>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Properly taken, photos are great evidence!</a:t>
            </a:r>
          </a:p>
          <a:p>
            <a:pPr marL="0" marR="0" lvl="0" indent="0" algn="l" defTabSz="914400" rtl="0" eaLnBrk="1" fontAlgn="base" latinLnBrk="0" hangingPunct="1">
              <a:lnSpc>
                <a:spcPct val="100000"/>
              </a:lnSpc>
              <a:spcBef>
                <a:spcPts val="0"/>
              </a:spcBef>
              <a:spcAft>
                <a:spcPts val="600"/>
              </a:spcAft>
              <a:buClr>
                <a:srgbClr val="31B6FD"/>
              </a:buClr>
              <a:buSzPct val="100000"/>
              <a:buFont typeface="Symbol" panose="05050102010706020507" pitchFamily="18" charset="2"/>
              <a:buNone/>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
                <a:srgbClr val="31B6FD"/>
              </a:buClr>
              <a:buSzPct val="100000"/>
              <a:buFont typeface="Symbol" panose="05050102010706020507" pitchFamily="18" charset="2"/>
              <a:buNone/>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Use GPS to record the position of the object and also the spot where you take the photo (plus bearing of photo). </a:t>
            </a:r>
          </a:p>
          <a:p>
            <a:pPr marL="0" marR="0" lvl="0" indent="0" algn="l" defTabSz="914400" rtl="0" eaLnBrk="1" fontAlgn="base" latinLnBrk="0" hangingPunct="1">
              <a:lnSpc>
                <a:spcPct val="100000"/>
              </a:lnSpc>
              <a:spcBef>
                <a:spcPts val="0"/>
              </a:spcBef>
              <a:spcAft>
                <a:spcPts val="600"/>
              </a:spcAft>
              <a:buClr>
                <a:srgbClr val="31B6FD"/>
              </a:buClr>
              <a:buSzPct val="100000"/>
              <a:buFont typeface="Symbol" panose="05050102010706020507" pitchFamily="18" charset="2"/>
              <a:buNone/>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
                <a:srgbClr val="31B6FD"/>
              </a:buClr>
              <a:buSzPct val="100000"/>
              <a:buFont typeface="Symbol" panose="05050102010706020507" pitchFamily="18" charset="2"/>
              <a:buNone/>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Plot both positions on your </a:t>
            </a:r>
            <a:r>
              <a:rPr kumimoji="0" lang="en-US" sz="2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chartlet</a:t>
            </a: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ts val="0"/>
              </a:spcBef>
              <a:spcAft>
                <a:spcPts val="600"/>
              </a:spcAft>
              <a:buClr>
                <a:srgbClr val="31B6FD"/>
              </a:buClr>
              <a:buSzPct val="100000"/>
              <a:buFont typeface="Symbol" panose="05050102010706020507" pitchFamily="18" charset="2"/>
              <a:buNone/>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
                <a:srgbClr val="31B6FD"/>
              </a:buClr>
              <a:buSzPct val="100000"/>
              <a:buFont typeface="Symbol" panose="05050102010706020507" pitchFamily="18" charset="2"/>
              <a:buNone/>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Record the time/date as you take each photo.</a:t>
            </a:r>
          </a:p>
          <a:p>
            <a:pPr marL="0" marR="0" lvl="0" indent="0" algn="l" defTabSz="914400" rtl="0" eaLnBrk="1" fontAlgn="base" latinLnBrk="0" hangingPunct="1">
              <a:lnSpc>
                <a:spcPct val="100000"/>
              </a:lnSpc>
              <a:spcBef>
                <a:spcPts val="0"/>
              </a:spcBef>
              <a:spcAft>
                <a:spcPts val="600"/>
              </a:spcAft>
              <a:buClr>
                <a:srgbClr val="31B6FD"/>
              </a:buClr>
              <a:buSzPct val="100000"/>
              <a:buFont typeface="Symbol" panose="05050102010706020507" pitchFamily="18" charset="2"/>
              <a:buNone/>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
                <a:srgbClr val="31B6FD"/>
              </a:buClr>
              <a:buSzPct val="100000"/>
              <a:buFont typeface="Symbol" panose="05050102010706020507" pitchFamily="18" charset="2"/>
              <a:buNone/>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Keep a log of each photo so you can reference it to the discrepancy after development. Can assign a PLN (on Worksheet) for clarity.</a:t>
            </a:r>
          </a:p>
          <a:p>
            <a:pPr marL="0" marR="0" lvl="0" indent="0" algn="l" defTabSz="914400" rtl="0" eaLnBrk="1" fontAlgn="base" latinLnBrk="0" hangingPunct="1">
              <a:lnSpc>
                <a:spcPct val="100000"/>
              </a:lnSpc>
              <a:spcBef>
                <a:spcPts val="0"/>
              </a:spcBef>
              <a:spcAft>
                <a:spcPts val="600"/>
              </a:spcAft>
              <a:buClr>
                <a:srgbClr val="31B6FD"/>
              </a:buClr>
              <a:buSzPct val="100000"/>
              <a:buFont typeface="Symbol" panose="05050102010706020507" pitchFamily="18" charset="2"/>
              <a:buNone/>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
                <a:srgbClr val="31B6FD"/>
              </a:buClr>
              <a:buSzPct val="100000"/>
              <a:buFont typeface="Symbol" panose="05050102010706020507" pitchFamily="18" charset="2"/>
              <a:buNone/>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Try to include a surveyed and charted object in the photo.</a:t>
            </a:r>
          </a:p>
        </p:txBody>
      </p:sp>
    </p:spTree>
    <p:extLst>
      <p:ext uri="{BB962C8B-B14F-4D97-AF65-F5344CB8AC3E}">
        <p14:creationId xmlns:p14="http://schemas.microsoft.com/office/powerpoint/2010/main" val="502915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35</a:t>
            </a:fld>
            <a:endParaRPr lang="en-US"/>
          </a:p>
        </p:txBody>
      </p:sp>
      <p:sp>
        <p:nvSpPr>
          <p:cNvPr id="7" name="TextBox 1">
            <a:extLst>
              <a:ext uri="{FF2B5EF4-FFF2-40B4-BE49-F238E27FC236}">
                <a16:creationId xmlns:a16="http://schemas.microsoft.com/office/drawing/2014/main" id="{AF549C10-0C33-4A3C-903E-D9CE373D0EA2}"/>
              </a:ext>
            </a:extLst>
          </p:cNvPr>
          <p:cNvSpPr txBox="1">
            <a:spLocks noChangeArrowheads="1"/>
          </p:cNvSpPr>
          <p:nvPr/>
        </p:nvSpPr>
        <p:spPr bwMode="auto">
          <a:xfrm>
            <a:off x="1786066" y="1106060"/>
            <a:ext cx="8693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fontAlgn="base">
              <a:spcBef>
                <a:spcPct val="0"/>
              </a:spcBef>
              <a:spcAft>
                <a:spcPct val="0"/>
              </a:spcAft>
              <a:buClrTx/>
              <a:buSzTx/>
              <a:buFontTx/>
              <a:buNone/>
            </a:pPr>
            <a:r>
              <a:rPr lang="en-US" altLang="en-US" sz="3600" dirty="0">
                <a:solidFill>
                  <a:prstClr val="black"/>
                </a:solidFill>
                <a:latin typeface="Arial" panose="020B0604020202020204" pitchFamily="34" charset="0"/>
                <a:cs typeface="Arial" panose="020B0604020202020204" pitchFamily="34" charset="0"/>
              </a:rPr>
              <a:t>Photo Support</a:t>
            </a:r>
          </a:p>
        </p:txBody>
      </p:sp>
      <p:pic>
        <p:nvPicPr>
          <p:cNvPr id="12" name="Picture 8">
            <a:extLst>
              <a:ext uri="{FF2B5EF4-FFF2-40B4-BE49-F238E27FC236}">
                <a16:creationId xmlns:a16="http://schemas.microsoft.com/office/drawing/2014/main" id="{74DE9479-FEDC-4AFC-9186-36CDABE1A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337" t="21768" r="21669" b="11458"/>
          <a:stretch>
            <a:fillRect/>
          </a:stretch>
        </p:blipFill>
        <p:spPr bwMode="auto">
          <a:xfrm>
            <a:off x="3859233" y="1755749"/>
            <a:ext cx="3876674" cy="282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3" name="Picture 12">
            <a:extLst>
              <a:ext uri="{FF2B5EF4-FFF2-40B4-BE49-F238E27FC236}">
                <a16:creationId xmlns:a16="http://schemas.microsoft.com/office/drawing/2014/main" id="{02D53332-3B55-4627-B1D2-A11152064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337" t="22914" r="8334" b="11458"/>
          <a:stretch>
            <a:fillRect/>
          </a:stretch>
        </p:blipFill>
        <p:spPr bwMode="auto">
          <a:xfrm>
            <a:off x="525597" y="3771971"/>
            <a:ext cx="3903185" cy="272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4" name="Picture 19">
            <a:extLst>
              <a:ext uri="{FF2B5EF4-FFF2-40B4-BE49-F238E27FC236}">
                <a16:creationId xmlns:a16="http://schemas.microsoft.com/office/drawing/2014/main" id="{D9883C00-78AC-45B9-A0D8-7353EE0CE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337" t="22914" r="5833" b="9166"/>
          <a:stretch>
            <a:fillRect/>
          </a:stretch>
        </p:blipFill>
        <p:spPr bwMode="auto">
          <a:xfrm>
            <a:off x="7634764" y="3503588"/>
            <a:ext cx="3903186" cy="27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889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36</a:t>
            </a:fld>
            <a:endParaRPr lang="en-US"/>
          </a:p>
        </p:txBody>
      </p:sp>
      <p:sp>
        <p:nvSpPr>
          <p:cNvPr id="7" name="Title 1">
            <a:extLst>
              <a:ext uri="{FF2B5EF4-FFF2-40B4-BE49-F238E27FC236}">
                <a16:creationId xmlns:a16="http://schemas.microsoft.com/office/drawing/2014/main" id="{2B8F33A6-8C57-4637-B679-AF778C6B7556}"/>
              </a:ext>
            </a:extLst>
          </p:cNvPr>
          <p:cNvSpPr txBox="1">
            <a:spLocks/>
          </p:cNvSpPr>
          <p:nvPr/>
        </p:nvSpPr>
        <p:spPr bwMode="auto">
          <a:xfrm>
            <a:off x="1871688" y="801119"/>
            <a:ext cx="86931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ysClr val="windowText" lastClr="000000"/>
                </a:solidFill>
                <a:effectLst/>
                <a:uLnTx/>
                <a:uFillTx/>
                <a:latin typeface="Arial" panose="020B0604020202020204" pitchFamily="34" charset="0"/>
                <a:ea typeface="+mj-ea"/>
                <a:cs typeface="Arial" panose="020B0604020202020204" pitchFamily="34" charset="0"/>
              </a:rPr>
              <a:t>Photos are great evidence</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Subtitle 2">
            <a:extLst>
              <a:ext uri="{FF2B5EF4-FFF2-40B4-BE49-F238E27FC236}">
                <a16:creationId xmlns:a16="http://schemas.microsoft.com/office/drawing/2014/main" id="{4BC67568-4D03-4BB2-8322-F0FE02A788C1}"/>
              </a:ext>
            </a:extLst>
          </p:cNvPr>
          <p:cNvSpPr txBox="1">
            <a:spLocks/>
          </p:cNvSpPr>
          <p:nvPr/>
        </p:nvSpPr>
        <p:spPr bwMode="auto">
          <a:xfrm>
            <a:off x="521039" y="5645150"/>
            <a:ext cx="11149922"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r>
              <a:rPr kumimoji="0" lang="en-US" altLang="en-US" sz="2000" b="0" i="0" u="none" strike="noStrike" kern="1200" cap="none" spc="0" normalizeH="0" baseline="0" noProof="0" dirty="0">
                <a:ln>
                  <a:noFill/>
                </a:ln>
                <a:solidFill>
                  <a:sysClr val="windowText" lastClr="000000"/>
                </a:solidFill>
                <a:effectLst/>
                <a:uLnTx/>
                <a:uFillTx/>
                <a:latin typeface="Verdana" panose="020B0604030504040204" pitchFamily="34" charset="0"/>
                <a:ea typeface="+mn-ea"/>
                <a:cs typeface="+mn-cs"/>
              </a:rPr>
              <a:t>Show the LAT/LON of the spot where the photo is taken. Plot this spot on the </a:t>
            </a:r>
            <a:r>
              <a:rPr kumimoji="0" lang="en-US" altLang="en-US" sz="2000" b="0" i="0" u="none" strike="noStrike" kern="1200" cap="none" spc="0" normalizeH="0" baseline="0" noProof="0" dirty="0" err="1">
                <a:ln>
                  <a:noFill/>
                </a:ln>
                <a:solidFill>
                  <a:sysClr val="windowText" lastClr="000000"/>
                </a:solidFill>
                <a:effectLst/>
                <a:uLnTx/>
                <a:uFillTx/>
                <a:latin typeface="Verdana" panose="020B0604030504040204" pitchFamily="34" charset="0"/>
                <a:ea typeface="+mn-ea"/>
                <a:cs typeface="+mn-cs"/>
              </a:rPr>
              <a:t>chartlet</a:t>
            </a:r>
            <a:r>
              <a:rPr kumimoji="0" lang="en-US" altLang="en-US" sz="2000" b="0" i="0" u="none" strike="noStrike" kern="1200" cap="none" spc="0" normalizeH="0" baseline="0" noProof="0" dirty="0">
                <a:ln>
                  <a:noFill/>
                </a:ln>
                <a:solidFill>
                  <a:sysClr val="windowText" lastClr="000000"/>
                </a:solidFill>
                <a:effectLst/>
                <a:uLnTx/>
                <a:uFillTx/>
                <a:latin typeface="Verdana" panose="020B0604030504040204" pitchFamily="34" charset="0"/>
                <a:ea typeface="+mn-ea"/>
                <a:cs typeface="+mn-cs"/>
              </a:rPr>
              <a:t> with a true bearing to the object.</a:t>
            </a:r>
          </a:p>
          <a:p>
            <a:pPr marL="0" marR="0" lvl="0" indent="0" algn="l" defTabSz="914400" rtl="0" eaLnBrk="0" fontAlgn="base" latinLnBrk="0" hangingPunct="0">
              <a:lnSpc>
                <a:spcPct val="100000"/>
              </a:lnSpc>
              <a:spcBef>
                <a:spcPct val="20000"/>
              </a:spcBef>
              <a:spcAft>
                <a:spcPct val="0"/>
              </a:spcAft>
              <a:buClr>
                <a:srgbClr val="31B6FD"/>
              </a:buClr>
              <a:buSzPct val="100000"/>
              <a:buFont typeface="Symbol" panose="05050102010706020507" pitchFamily="18" charset="2"/>
              <a:buNone/>
              <a:tabLst/>
              <a:defRPr/>
            </a:pPr>
            <a:endParaRPr kumimoji="0" lang="en-US" altLang="en-US" sz="2000" b="0" i="0" u="none" strike="noStrike" kern="1200" cap="none" spc="0" normalizeH="0" baseline="0" noProof="0" dirty="0">
              <a:ln>
                <a:noFill/>
              </a:ln>
              <a:solidFill>
                <a:srgbClr val="FFFFFF"/>
              </a:solidFill>
              <a:effectLst/>
              <a:uLnTx/>
              <a:uFillTx/>
              <a:latin typeface="Candara"/>
              <a:ea typeface="+mn-ea"/>
              <a:cs typeface="+mn-cs"/>
            </a:endParaRPr>
          </a:p>
        </p:txBody>
      </p:sp>
      <p:pic>
        <p:nvPicPr>
          <p:cNvPr id="13" name="Picture 5">
            <a:extLst>
              <a:ext uri="{FF2B5EF4-FFF2-40B4-BE49-F238E27FC236}">
                <a16:creationId xmlns:a16="http://schemas.microsoft.com/office/drawing/2014/main" id="{8262AB78-41DC-4DB2-86A9-F700441F2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1354" y="2068992"/>
            <a:ext cx="4467191" cy="337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9478CB66-63B4-432C-8791-1CC0D55551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3955" y="2068992"/>
            <a:ext cx="2566691" cy="341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416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37</a:t>
            </a:fld>
            <a:endParaRPr lang="en-US"/>
          </a:p>
        </p:txBody>
      </p:sp>
      <p:sp>
        <p:nvSpPr>
          <p:cNvPr id="7" name="Rectangle 2">
            <a:extLst>
              <a:ext uri="{FF2B5EF4-FFF2-40B4-BE49-F238E27FC236}">
                <a16:creationId xmlns:a16="http://schemas.microsoft.com/office/drawing/2014/main" id="{FB1FD987-C8C1-4469-9A13-E9C003E8F9F7}"/>
              </a:ext>
            </a:extLst>
          </p:cNvPr>
          <p:cNvSpPr txBox="1">
            <a:spLocks/>
          </p:cNvSpPr>
          <p:nvPr/>
        </p:nvSpPr>
        <p:spPr bwMode="auto">
          <a:xfrm>
            <a:off x="1732756" y="839519"/>
            <a:ext cx="87264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Check Your Work</a:t>
            </a:r>
          </a:p>
        </p:txBody>
      </p:sp>
      <p:sp>
        <p:nvSpPr>
          <p:cNvPr id="12" name="Rectangle 3">
            <a:extLst>
              <a:ext uri="{FF2B5EF4-FFF2-40B4-BE49-F238E27FC236}">
                <a16:creationId xmlns:a16="http://schemas.microsoft.com/office/drawing/2014/main" id="{E4FA742E-AF52-4F0C-BE62-2541C7E261E3}"/>
              </a:ext>
            </a:extLst>
          </p:cNvPr>
          <p:cNvSpPr txBox="1">
            <a:spLocks noChangeArrowheads="1"/>
          </p:cNvSpPr>
          <p:nvPr/>
        </p:nvSpPr>
        <p:spPr bwMode="auto">
          <a:xfrm>
            <a:off x="1136342" y="2598321"/>
            <a:ext cx="10040644"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609600" marR="0" lvl="0" indent="-609600" algn="l" defTabSz="914400" rtl="0" eaLnBrk="1" fontAlgn="base" latinLnBrk="0" hangingPunct="1">
              <a:lnSpc>
                <a:spcPct val="90000"/>
              </a:lnSpc>
              <a:spcBef>
                <a:spcPct val="20000"/>
              </a:spcBef>
              <a:spcAft>
                <a:spcPct val="0"/>
              </a:spcAft>
              <a:buClr>
                <a:sysClr val="windowText" lastClr="000000"/>
              </a:buClr>
              <a:buSzPct val="100000"/>
              <a:buFont typeface="Wingdings" pitchFamily="2" charset="2"/>
              <a:buNone/>
              <a:tabLst/>
              <a:defRPr/>
            </a:pPr>
            <a:r>
              <a:rPr kumimoji="0" lang="en-US" altLang="en-US" sz="2400" b="1" i="0" u="sng"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Before leaving an area:</a:t>
            </a:r>
          </a:p>
          <a:p>
            <a:pPr marL="609600" marR="0" lvl="0" indent="-609600" algn="l" defTabSz="914400" rtl="0" eaLnBrk="1" fontAlgn="base" latinLnBrk="0" hangingPunct="1">
              <a:lnSpc>
                <a:spcPct val="90000"/>
              </a:lnSpc>
              <a:spcBef>
                <a:spcPct val="20000"/>
              </a:spcBef>
              <a:spcAft>
                <a:spcPct val="0"/>
              </a:spcAft>
              <a:buClr>
                <a:sysClr val="windowText" lastClr="000000"/>
              </a:buClr>
              <a:buSzPct val="100000"/>
              <a:buFont typeface="Wingdings" pitchFamily="2" charset="2"/>
              <a:buNone/>
              <a:tabLst/>
              <a:defRPr/>
            </a:pPr>
            <a:endParaRPr kumimoji="0" lang="en-US" altLang="en-US" sz="2400" b="1" i="0" u="sng"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09600" marR="0" lvl="0" indent="-609600" algn="l" defTabSz="914400" rtl="0" eaLnBrk="1" fontAlgn="base" latinLnBrk="0" hangingPunct="1">
              <a:lnSpc>
                <a:spcPct val="90000"/>
              </a:lnSpc>
              <a:spcBef>
                <a:spcPct val="20000"/>
              </a:spcBef>
              <a:spcAft>
                <a:spcPct val="0"/>
              </a:spcAft>
              <a:buClr>
                <a:sysClr val="windowText" lastClr="000000"/>
              </a:buClr>
              <a:buSzPct val="100000"/>
              <a:buFont typeface="Wingdings" pitchFamily="2" charset="2"/>
              <a:buChar char="§"/>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Be sure your data makes sense</a:t>
            </a:r>
          </a:p>
          <a:p>
            <a:pPr marL="609600" marR="0" lvl="0" indent="-609600" algn="l" defTabSz="914400" rtl="0" eaLnBrk="1" fontAlgn="base" latinLnBrk="0" hangingPunct="1">
              <a:lnSpc>
                <a:spcPct val="90000"/>
              </a:lnSpc>
              <a:spcBef>
                <a:spcPct val="20000"/>
              </a:spcBef>
              <a:spcAft>
                <a:spcPct val="0"/>
              </a:spcAft>
              <a:buClr>
                <a:sysClr val="windowText" lastClr="000000"/>
              </a:buClr>
              <a:buSzPct val="100000"/>
              <a:buFont typeface="Wingdings" pitchFamily="2" charset="2"/>
              <a:buChar char="§"/>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Stop and plot the data on a chart</a:t>
            </a:r>
          </a:p>
          <a:p>
            <a:pPr marL="914400" marR="0" lvl="0" indent="-914400" algn="l" defTabSz="914400" rtl="0" eaLnBrk="1" fontAlgn="base" latinLnBrk="0" hangingPunct="1">
              <a:lnSpc>
                <a:spcPct val="90000"/>
              </a:lnSpc>
              <a:spcBef>
                <a:spcPct val="20000"/>
              </a:spcBef>
              <a:spcAft>
                <a:spcPct val="0"/>
              </a:spcAft>
              <a:buClr>
                <a:sysClr val="windowText" lastClr="000000"/>
              </a:buClr>
              <a:buSzPct val="100000"/>
              <a:buFont typeface="Wingdings" pitchFamily="2" charset="2"/>
              <a:buChar char="§"/>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Make sure that the position of the feature on the chart corresponds to the physical world</a:t>
            </a:r>
          </a:p>
          <a:p>
            <a:pPr marL="914400" marR="0" lvl="0" indent="-914400" algn="l" defTabSz="914400" rtl="0" eaLnBrk="1" fontAlgn="base" latinLnBrk="0" hangingPunct="1">
              <a:lnSpc>
                <a:spcPct val="90000"/>
              </a:lnSpc>
              <a:spcBef>
                <a:spcPct val="20000"/>
              </a:spcBef>
              <a:spcAft>
                <a:spcPct val="0"/>
              </a:spcAft>
              <a:buClr>
                <a:sysClr val="windowText" lastClr="000000"/>
              </a:buClr>
              <a:buSzPct val="100000"/>
              <a:buFont typeface="Wingdings" pitchFamily="2" charset="2"/>
              <a:buChar char="§"/>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Do you have enough photos</a:t>
            </a:r>
          </a:p>
          <a:p>
            <a:pPr marL="609600" marR="0" lvl="0" indent="-609600" algn="l" defTabSz="914400" rtl="0" eaLnBrk="1" fontAlgn="base" latinLnBrk="0" hangingPunct="1">
              <a:lnSpc>
                <a:spcPct val="90000"/>
              </a:lnSpc>
              <a:spcBef>
                <a:spcPct val="20000"/>
              </a:spcBef>
              <a:spcAft>
                <a:spcPct val="0"/>
              </a:spcAft>
              <a:buClr>
                <a:sysClr val="windowText" lastClr="000000"/>
              </a:buClr>
              <a:buSzPct val="100000"/>
              <a:buFont typeface="Wingdings" pitchFamily="2" charset="2"/>
              <a:buNone/>
              <a:tabLst/>
              <a:defRPr/>
            </a:pPr>
            <a:endParaRPr kumimoji="0" lang="en-US" altLang="en-US" sz="2400" b="1" i="0" u="sng"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09600" marR="0" lvl="0" indent="-609600" algn="ctr" defTabSz="914400" rtl="0" eaLnBrk="1" fontAlgn="base" latinLnBrk="0" hangingPunct="1">
              <a:lnSpc>
                <a:spcPct val="90000"/>
              </a:lnSpc>
              <a:spcBef>
                <a:spcPct val="20000"/>
              </a:spcBef>
              <a:spcAft>
                <a:spcPct val="0"/>
              </a:spcAft>
              <a:buClr>
                <a:sysClr val="windowText" lastClr="000000"/>
              </a:buClr>
              <a:buSzPct val="100000"/>
              <a:buFont typeface="Wingdings" pitchFamily="2" charset="2"/>
              <a:buNone/>
              <a:tabLst/>
              <a:defRPr/>
            </a:pPr>
            <a:r>
              <a:rPr kumimoji="0" lang="en-US" altLang="en-US" sz="2400" b="1" i="0" u="sng"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This helps eliminate any errors . . .</a:t>
            </a:r>
          </a:p>
          <a:p>
            <a:pPr marL="609600" marR="0" lvl="0" indent="-609600" algn="ctr" defTabSz="914400" rtl="0" eaLnBrk="1" fontAlgn="base" latinLnBrk="0" hangingPunct="1">
              <a:lnSpc>
                <a:spcPct val="90000"/>
              </a:lnSpc>
              <a:spcBef>
                <a:spcPct val="20000"/>
              </a:spcBef>
              <a:spcAft>
                <a:spcPct val="0"/>
              </a:spcAft>
              <a:buClr>
                <a:sysClr val="windowText" lastClr="000000"/>
              </a:buClr>
              <a:buSzPct val="100000"/>
              <a:buFont typeface="Wingdings" pitchFamily="2" charset="2"/>
              <a:buNone/>
              <a:tabLst/>
              <a:defRPr/>
            </a:pPr>
            <a:r>
              <a:rPr kumimoji="0" lang="en-US" altLang="en-US" sz="2400" b="1" i="0" u="sng"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 . and possible do-overs. </a:t>
            </a:r>
          </a:p>
        </p:txBody>
      </p:sp>
    </p:spTree>
    <p:extLst>
      <p:ext uri="{BB962C8B-B14F-4D97-AF65-F5344CB8AC3E}">
        <p14:creationId xmlns:p14="http://schemas.microsoft.com/office/powerpoint/2010/main" val="3847733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5">
            <a:extLst>
              <a:ext uri="{FF2B5EF4-FFF2-40B4-BE49-F238E27FC236}">
                <a16:creationId xmlns:a16="http://schemas.microsoft.com/office/drawing/2014/main" id="{6523D275-6B34-42EA-94E6-E48CE4A376A4}"/>
              </a:ext>
            </a:extLst>
          </p:cNvPr>
          <p:cNvSpPr>
            <a:spLocks noGrp="1"/>
          </p:cNvSpPr>
          <p:nvPr>
            <p:ph type="ctrTitle"/>
          </p:nvPr>
        </p:nvSpPr>
        <p:spPr>
          <a:xfrm>
            <a:off x="2209800" y="611186"/>
            <a:ext cx="7772400" cy="1316037"/>
          </a:xfrm>
        </p:spPr>
        <p:txBody>
          <a:bodyPr/>
          <a:lstStyle/>
          <a:p>
            <a:r>
              <a:rPr lang="en-US" altLang="en-US" sz="3600" dirty="0">
                <a:latin typeface="Arial" panose="020B0604020202020204" pitchFamily="34" charset="0"/>
                <a:cs typeface="Arial" panose="020B0604020202020204" pitchFamily="34" charset="0"/>
              </a:rPr>
              <a:t>Chart Updating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Report Submittal Overview </a:t>
            </a:r>
          </a:p>
        </p:txBody>
      </p:sp>
      <p:sp>
        <p:nvSpPr>
          <p:cNvPr id="15364" name="TextBox 8">
            <a:extLst>
              <a:ext uri="{FF2B5EF4-FFF2-40B4-BE49-F238E27FC236}">
                <a16:creationId xmlns:a16="http://schemas.microsoft.com/office/drawing/2014/main" id="{7C69603E-3F38-4C8F-B035-AC0768D7D386}"/>
              </a:ext>
            </a:extLst>
          </p:cNvPr>
          <p:cNvSpPr txBox="1">
            <a:spLocks noChangeArrowheads="1"/>
          </p:cNvSpPr>
          <p:nvPr/>
        </p:nvSpPr>
        <p:spPr bwMode="auto">
          <a:xfrm>
            <a:off x="628650" y="2519752"/>
            <a:ext cx="109347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dirty="0">
                <a:latin typeface="Arial" panose="020B0604020202020204" pitchFamily="34" charset="0"/>
              </a:rPr>
              <a:t>A few important resources that will make Chart Updating Report Submittals easy and rewarding:</a:t>
            </a:r>
          </a:p>
          <a:p>
            <a:endParaRPr lang="en-US" altLang="en-US" sz="1800" dirty="0">
              <a:latin typeface="Arial" panose="020B0604020202020204" pitchFamily="34" charset="0"/>
            </a:endParaRPr>
          </a:p>
          <a:p>
            <a:r>
              <a:rPr lang="en-US" altLang="en-US" sz="1800" dirty="0">
                <a:latin typeface="Arial" panose="020B0604020202020204" pitchFamily="34" charset="0"/>
              </a:rPr>
              <a:t>Prevention Directorate, Navigation Systems Website:</a:t>
            </a:r>
          </a:p>
          <a:p>
            <a:r>
              <a:rPr lang="en-US" altLang="en-US" sz="1800" dirty="0">
                <a:solidFill>
                  <a:srgbClr val="FF0000"/>
                </a:solidFill>
                <a:latin typeface="Arial" panose="020B0604020202020204" pitchFamily="34" charset="0"/>
              </a:rPr>
              <a:t>http://wow.uscgaux.info/content.php?unit=P-DEPT&amp;category=navigation-systems</a:t>
            </a:r>
          </a:p>
          <a:p>
            <a:pPr>
              <a:spcBef>
                <a:spcPts val="600"/>
              </a:spcBef>
            </a:pPr>
            <a:r>
              <a:rPr lang="en-US" altLang="en-US" sz="1800" dirty="0">
                <a:latin typeface="Arial" panose="020B0604020202020204" pitchFamily="34" charset="0"/>
              </a:rPr>
              <a:t>-Under Navigation Systems tab are </a:t>
            </a:r>
            <a:r>
              <a:rPr lang="en-US" altLang="en-US" sz="1800" i="1" dirty="0">
                <a:solidFill>
                  <a:srgbClr val="FF0000"/>
                </a:solidFill>
                <a:latin typeface="Arial" panose="020B0604020202020204" pitchFamily="34" charset="0"/>
              </a:rPr>
              <a:t>Forms, Manuals &amp; Links, Aids Verifier PQS and Chart Updating </a:t>
            </a:r>
            <a:r>
              <a:rPr lang="en-US" altLang="en-US" sz="1800" dirty="0">
                <a:latin typeface="Arial" panose="020B0604020202020204" pitchFamily="34" charset="0"/>
              </a:rPr>
              <a:t>Click on topics to provide the tools needed:</a:t>
            </a:r>
          </a:p>
          <a:p>
            <a:pPr>
              <a:spcBef>
                <a:spcPts val="600"/>
              </a:spcBef>
            </a:pPr>
            <a:r>
              <a:rPr lang="en-US" altLang="en-US" sz="1800" dirty="0">
                <a:latin typeface="Arial" panose="020B0604020202020204" pitchFamily="34" charset="0"/>
              </a:rPr>
              <a:t>-Under the AUX-06 C-School tab you’ll find information about the school and a link to all training material for the NS Program:</a:t>
            </a:r>
          </a:p>
          <a:p>
            <a:r>
              <a:rPr lang="en-US" altLang="en-US" sz="1800" dirty="0">
                <a:latin typeface="Arial" panose="020B0604020202020204" pitchFamily="34" charset="0"/>
              </a:rPr>
              <a:t>  Select</a:t>
            </a:r>
            <a:r>
              <a:rPr lang="en-US" altLang="en-US" sz="1800" i="1" dirty="0">
                <a:latin typeface="Arial" panose="020B0604020202020204" pitchFamily="34" charset="0"/>
              </a:rPr>
              <a:t> </a:t>
            </a:r>
            <a:r>
              <a:rPr lang="en-US" altLang="en-US" sz="1800" i="1" dirty="0">
                <a:solidFill>
                  <a:srgbClr val="FF0000"/>
                </a:solidFill>
                <a:latin typeface="Arial" panose="020B0604020202020204" pitchFamily="34" charset="0"/>
              </a:rPr>
              <a:t>(Required Materials) </a:t>
            </a:r>
            <a:r>
              <a:rPr lang="en-US" altLang="en-US" sz="1800" dirty="0">
                <a:latin typeface="Arial" panose="020B0604020202020204" pitchFamily="34" charset="0"/>
              </a:rPr>
              <a:t>and click on </a:t>
            </a:r>
            <a:r>
              <a:rPr lang="en-US" altLang="en-US" sz="1800" i="1" dirty="0">
                <a:solidFill>
                  <a:srgbClr val="FF0000"/>
                </a:solidFill>
                <a:latin typeface="Arial" panose="020B0604020202020204" pitchFamily="34" charset="0"/>
              </a:rPr>
              <a:t>AUX 06 C School Required Material  </a:t>
            </a:r>
            <a:r>
              <a:rPr lang="en-US" altLang="en-US" sz="1800" dirty="0">
                <a:solidFill>
                  <a:srgbClr val="FF0000"/>
                </a:solidFill>
                <a:latin typeface="Arial" panose="020B0604020202020204" pitchFamily="34" charset="0"/>
              </a:rPr>
              <a:t>http://gesture162.wixsite.com/aux-06-c-school</a:t>
            </a:r>
          </a:p>
          <a:p>
            <a:endParaRPr lang="en-US" altLang="en-US" sz="1800" dirty="0">
              <a:latin typeface="Arial" panose="020B0604020202020204" pitchFamily="34" charset="0"/>
            </a:endParaRPr>
          </a:p>
          <a:p>
            <a:r>
              <a:rPr lang="en-US" altLang="en-US" sz="1800" dirty="0">
                <a:latin typeface="Arial" panose="020B0604020202020204" pitchFamily="34" charset="0"/>
              </a:rPr>
              <a:t>Bookmark the NOAA ASSIST webpage: </a:t>
            </a:r>
            <a:r>
              <a:rPr lang="en-US" altLang="en-US" sz="1800" dirty="0">
                <a:solidFill>
                  <a:srgbClr val="FF0000"/>
                </a:solidFill>
                <a:latin typeface="Arial" panose="020B0604020202020204" pitchFamily="34" charset="0"/>
              </a:rPr>
              <a:t>https://www.nauticalcharts.noaa.gov/customer-service/assist/</a:t>
            </a:r>
          </a:p>
        </p:txBody>
      </p:sp>
      <p:pic>
        <p:nvPicPr>
          <p:cNvPr id="6" name="Picture 1">
            <a:extLst>
              <a:ext uri="{FF2B5EF4-FFF2-40B4-BE49-F238E27FC236}">
                <a16:creationId xmlns:a16="http://schemas.microsoft.com/office/drawing/2014/main" id="{A28CAD9A-2404-4B4C-BCCD-874AC0FF3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CF511C6-03C7-4267-AAF3-444487F7BF2F}"/>
              </a:ext>
            </a:extLst>
          </p:cNvPr>
          <p:cNvPicPr>
            <a:picLocks noChangeAspect="1"/>
          </p:cNvPicPr>
          <p:nvPr/>
        </p:nvPicPr>
        <p:blipFill>
          <a:blip r:embed="rId4"/>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D2C22B2C-5D58-4743-AB10-89D6BDF14A94}"/>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243FF64E-496E-4A89-B452-FC763DBB388A}"/>
              </a:ext>
            </a:extLst>
          </p:cNvPr>
          <p:cNvSpPr>
            <a:spLocks noGrp="1"/>
          </p:cNvSpPr>
          <p:nvPr>
            <p:ph type="sldNum" sz="quarter" idx="12"/>
          </p:nvPr>
        </p:nvSpPr>
        <p:spPr/>
        <p:txBody>
          <a:bodyPr/>
          <a:lstStyle/>
          <a:p>
            <a:fld id="{F21298BC-EAED-4704-80AD-D4422208E3AD}" type="slidenum">
              <a:rPr lang="en-US" smtClean="0"/>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1">
            <a:extLst>
              <a:ext uri="{FF2B5EF4-FFF2-40B4-BE49-F238E27FC236}">
                <a16:creationId xmlns:a16="http://schemas.microsoft.com/office/drawing/2014/main" id="{F10D95B5-009C-402B-AC8F-8C3AB9049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926" b="8517"/>
          <a:stretch>
            <a:fillRect/>
          </a:stretch>
        </p:blipFill>
        <p:spPr bwMode="auto">
          <a:xfrm>
            <a:off x="2463576" y="1822356"/>
            <a:ext cx="7315464" cy="310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D288C0F3-5FCF-404F-BEF6-2DC22A909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7542976-65F3-4ED2-AF60-91AD3ECDE073}"/>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EA8DF94E-D754-403B-BF25-5FA87DAACB17}"/>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88EA17CD-23CE-419E-BC0C-C2743B6FEADC}"/>
              </a:ext>
            </a:extLst>
          </p:cNvPr>
          <p:cNvSpPr>
            <a:spLocks noGrp="1"/>
          </p:cNvSpPr>
          <p:nvPr>
            <p:ph type="sldNum" sz="quarter" idx="12"/>
          </p:nvPr>
        </p:nvSpPr>
        <p:spPr/>
        <p:txBody>
          <a:bodyPr/>
          <a:lstStyle/>
          <a:p>
            <a:fld id="{F21298BC-EAED-4704-80AD-D4422208E3AD}" type="slidenum">
              <a:rPr lang="en-US" smtClean="0"/>
              <a:t>39</a:t>
            </a:fld>
            <a:endParaRPr lang="en-US" dirty="0"/>
          </a:p>
        </p:txBody>
      </p:sp>
      <p:sp>
        <p:nvSpPr>
          <p:cNvPr id="9" name="Rectangle 2">
            <a:extLst>
              <a:ext uri="{FF2B5EF4-FFF2-40B4-BE49-F238E27FC236}">
                <a16:creationId xmlns:a16="http://schemas.microsoft.com/office/drawing/2014/main" id="{FDD2887D-EAA3-4A6B-913B-A2D9541F62A4}"/>
              </a:ext>
            </a:extLst>
          </p:cNvPr>
          <p:cNvSpPr>
            <a:spLocks noChangeArrowheads="1"/>
          </p:cNvSpPr>
          <p:nvPr/>
        </p:nvSpPr>
        <p:spPr bwMode="auto">
          <a:xfrm>
            <a:off x="699610" y="5129614"/>
            <a:ext cx="1084339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Verdana" panose="020B0604030504040204" pitchFamily="34" charset="0"/>
                <a:cs typeface="Arial" panose="020B0604020202020204" pitchFamily="34" charset="0"/>
              </a:rPr>
              <a:t>ASSIST is Coast Survey’s tool, which allows customers to submit questions and comments or to report an error with NOAA’s nautical charts and products.</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Verdana" panose="020B0604030504040204" pitchFamily="34" charset="0"/>
              <a:cs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Verdana" panose="020B0604030504040204" pitchFamily="34" charset="0"/>
                <a:cs typeface="Arial" panose="020B0604020202020204" pitchFamily="34" charset="0"/>
              </a:rPr>
              <a:t>https://www.nauticalcharts.noaa.gov/customer-service/assist/</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Verdana" panose="020B060403050404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423CFEA7-A71F-4706-AEF3-B2F7F4A71B90}"/>
              </a:ext>
            </a:extLst>
          </p:cNvPr>
          <p:cNvSpPr txBox="1">
            <a:spLocks noChangeArrowheads="1"/>
          </p:cNvSpPr>
          <p:nvPr/>
        </p:nvSpPr>
        <p:spPr bwMode="auto">
          <a:xfrm>
            <a:off x="1749425" y="601568"/>
            <a:ext cx="86931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25000" lnSpcReduction="20000"/>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alt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br>
            <a:br>
              <a:rPr kumimoji="0" lang="en-US" altLang="en-US" sz="71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br>
            <a:r>
              <a:rPr kumimoji="0" lang="en-US" altLang="en-US" sz="14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NOAA Chart Updating Report</a:t>
            </a:r>
            <a:br>
              <a:rPr kumimoji="0" lang="en-US" altLang="en-US" sz="14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br>
            <a:r>
              <a:rPr kumimoji="0" lang="en-US" altLang="en-US" sz="14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NOAA ASSIST</a:t>
            </a:r>
            <a:br>
              <a:rPr kumimoji="0" lang="en-US" altLang="en-US" sz="71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br>
            <a:br>
              <a:rPr kumimoji="0" lang="en-US" alt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br>
            <a:endParaRPr kumimoji="0" lang="en-US" alt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4</a:t>
            </a:fld>
            <a:endParaRPr lang="en-US"/>
          </a:p>
        </p:txBody>
      </p:sp>
      <p:sp>
        <p:nvSpPr>
          <p:cNvPr id="7" name="Rectangle 3">
            <a:extLst>
              <a:ext uri="{FF2B5EF4-FFF2-40B4-BE49-F238E27FC236}">
                <a16:creationId xmlns:a16="http://schemas.microsoft.com/office/drawing/2014/main" id="{9075DE78-1886-480A-B399-09BA87F10CA2}"/>
              </a:ext>
            </a:extLst>
          </p:cNvPr>
          <p:cNvSpPr txBox="1">
            <a:spLocks noChangeArrowheads="1"/>
          </p:cNvSpPr>
          <p:nvPr/>
        </p:nvSpPr>
        <p:spPr bwMode="auto">
          <a:xfrm>
            <a:off x="679619" y="2204551"/>
            <a:ext cx="10832761" cy="422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
                <a:srgbClr val="31B6FD"/>
              </a:buClr>
              <a:buSzPct val="100000"/>
              <a:buFont typeface="Wingdings" pitchFamily="2" charset="2"/>
              <a:buNone/>
              <a:tabLst/>
              <a:defRPr/>
            </a:pPr>
            <a:r>
              <a:rPr kumimoji="0" lang="en-US" alt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Why We Matter</a:t>
            </a:r>
            <a:r>
              <a:rPr kumimoji="0" lang="en-US" altLang="en-US" sz="3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base" latinLnBrk="0" hangingPunct="1">
              <a:lnSpc>
                <a:spcPct val="90000"/>
              </a:lnSpc>
              <a:spcBef>
                <a:spcPct val="20000"/>
              </a:spcBef>
              <a:spcAft>
                <a:spcPct val="0"/>
              </a:spcAft>
              <a:buClr>
                <a:srgbClr val="31B6FD"/>
              </a:buClr>
              <a:buSzPct val="100000"/>
              <a:buFont typeface="Wingdings" pitchFamily="2" charset="2"/>
              <a:buNone/>
              <a:tabLst/>
              <a:defRPr/>
            </a:pPr>
            <a:endParaRPr kumimoji="0" lang="en-US" altLang="en-US" sz="3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0000"/>
              </a:lnSpc>
              <a:spcBef>
                <a:spcPct val="20000"/>
              </a:spcBef>
              <a:spcAft>
                <a:spcPct val="0"/>
              </a:spcAft>
              <a:buClr>
                <a:srgbClr val="31B6FD"/>
              </a:buClr>
              <a:buSzPct val="100000"/>
              <a:buFont typeface="Wingdings" pitchFamily="2" charset="2"/>
              <a:buNone/>
              <a:tabLst/>
              <a:defRPr/>
            </a:pPr>
            <a:r>
              <a:rPr kumimoji="0" lang="en-US" altLang="en-US" sz="3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Safe boating requires up-to-date charts.</a:t>
            </a:r>
          </a:p>
          <a:p>
            <a:pPr marL="0" marR="0" lvl="0" indent="0" algn="l" defTabSz="914400" rtl="0" eaLnBrk="1" fontAlgn="base" latinLnBrk="0" hangingPunct="1">
              <a:lnSpc>
                <a:spcPct val="120000"/>
              </a:lnSpc>
              <a:spcBef>
                <a:spcPts val="0"/>
              </a:spcBef>
              <a:spcAft>
                <a:spcPct val="0"/>
              </a:spcAft>
              <a:buClr>
                <a:srgbClr val="31B6FD"/>
              </a:buClr>
              <a:buSzPct val="100000"/>
              <a:buFont typeface="Wingdings" pitchFamily="2" charset="2"/>
              <a:buNone/>
              <a:tabLst/>
              <a:defRPr/>
            </a:pPr>
            <a:endParaRPr kumimoji="0" lang="en-US" altLang="en-US" sz="3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20000"/>
              </a:lnSpc>
              <a:spcBef>
                <a:spcPts val="0"/>
              </a:spcBef>
              <a:spcAft>
                <a:spcPct val="0"/>
              </a:spcAft>
              <a:buClr>
                <a:srgbClr val="31B6FD"/>
              </a:buClr>
              <a:buSzPct val="100000"/>
              <a:buFont typeface="Wingdings" pitchFamily="2" charset="2"/>
              <a:buNone/>
              <a:tabLst/>
              <a:defRPr/>
            </a:pPr>
            <a:r>
              <a:rPr kumimoji="0" lang="en-US" altLang="en-US" sz="3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Funding is a limiting factor for NOAA.</a:t>
            </a:r>
          </a:p>
          <a:p>
            <a:pPr marL="0" marR="0" lvl="0" indent="0" algn="l" defTabSz="914400" rtl="0" eaLnBrk="1" fontAlgn="base" latinLnBrk="0" hangingPunct="1">
              <a:lnSpc>
                <a:spcPct val="120000"/>
              </a:lnSpc>
              <a:spcBef>
                <a:spcPts val="0"/>
              </a:spcBef>
              <a:spcAft>
                <a:spcPct val="0"/>
              </a:spcAft>
              <a:buClr>
                <a:srgbClr val="31B6FD"/>
              </a:buClr>
              <a:buSzPct val="100000"/>
              <a:buFont typeface="Wingdings" pitchFamily="2" charset="2"/>
              <a:buNone/>
              <a:tabLst/>
              <a:defRPr/>
            </a:pPr>
            <a:endParaRPr kumimoji="0" lang="en-US" altLang="en-US" sz="3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20000"/>
              </a:lnSpc>
              <a:spcBef>
                <a:spcPts val="0"/>
              </a:spcBef>
              <a:spcAft>
                <a:spcPct val="0"/>
              </a:spcAft>
              <a:buClr>
                <a:srgbClr val="31B6FD"/>
              </a:buClr>
              <a:buSzPct val="100000"/>
              <a:buFont typeface="Wingdings" pitchFamily="2" charset="2"/>
              <a:buNone/>
              <a:tabLst/>
              <a:defRPr/>
            </a:pPr>
            <a:r>
              <a:rPr kumimoji="0" lang="en-US" altLang="en-US" sz="3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There is a critical shortage of quality reporting and reporters</a:t>
            </a:r>
            <a:r>
              <a:rPr kumimoji="0" lang="en-US" altLang="en-US" sz="31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20000"/>
              </a:lnSpc>
              <a:spcBef>
                <a:spcPts val="0"/>
              </a:spcBef>
              <a:spcAft>
                <a:spcPct val="0"/>
              </a:spcAft>
              <a:buClr>
                <a:srgbClr val="31B6FD"/>
              </a:buClr>
              <a:buSzPct val="100000"/>
              <a:buFont typeface="Wingdings" pitchFamily="2" charset="2"/>
              <a:buNone/>
              <a:tabLst/>
              <a:defRPr/>
            </a:pPr>
            <a:endParaRPr kumimoji="0" lang="en-US" altLang="en-US" sz="3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20000"/>
              </a:lnSpc>
              <a:spcBef>
                <a:spcPts val="0"/>
              </a:spcBef>
              <a:spcAft>
                <a:spcPct val="0"/>
              </a:spcAft>
              <a:buClr>
                <a:srgbClr val="31B6FD"/>
              </a:buClr>
              <a:buSzPct val="100000"/>
              <a:buFont typeface="Wingdings" pitchFamily="2" charset="2"/>
              <a:buNone/>
              <a:tabLst/>
              <a:defRPr/>
            </a:pPr>
            <a:r>
              <a:rPr kumimoji="0" lang="en-US" altLang="en-US" sz="3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USCGAUX members are well qualified due to their training and experience.</a:t>
            </a:r>
          </a:p>
          <a:p>
            <a:pPr marL="0" marR="0" lvl="0" indent="0" algn="l" defTabSz="914400" rtl="0" eaLnBrk="1" fontAlgn="base" latinLnBrk="0" hangingPunct="1">
              <a:lnSpc>
                <a:spcPct val="120000"/>
              </a:lnSpc>
              <a:spcBef>
                <a:spcPts val="0"/>
              </a:spcBef>
              <a:spcAft>
                <a:spcPct val="0"/>
              </a:spcAft>
              <a:buClr>
                <a:srgbClr val="31B6FD"/>
              </a:buClr>
              <a:buSzPct val="100000"/>
              <a:buFont typeface="Wingdings" pitchFamily="2" charset="2"/>
              <a:buNone/>
              <a:tabLst/>
              <a:defRPr/>
            </a:pPr>
            <a:r>
              <a:rPr kumimoji="0" lang="en-US" altLang="en-US" sz="31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Coastal Piloting experience in AOR</a:t>
            </a:r>
          </a:p>
          <a:p>
            <a:pPr marL="0" marR="0" lvl="0" indent="0" algn="l" defTabSz="914400" rtl="0" eaLnBrk="1" fontAlgn="base" latinLnBrk="0" hangingPunct="1">
              <a:lnSpc>
                <a:spcPct val="120000"/>
              </a:lnSpc>
              <a:spcBef>
                <a:spcPts val="0"/>
              </a:spcBef>
              <a:spcAft>
                <a:spcPct val="0"/>
              </a:spcAft>
              <a:buClr>
                <a:srgbClr val="31B6FD"/>
              </a:buClr>
              <a:buSzPct val="100000"/>
              <a:buFont typeface="Wingdings" pitchFamily="2" charset="2"/>
              <a:buNone/>
              <a:tabLst/>
              <a:defRPr/>
            </a:pPr>
            <a:endParaRPr kumimoji="0" lang="en-US" altLang="en-US" sz="31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20000"/>
              </a:lnSpc>
              <a:spcBef>
                <a:spcPts val="0"/>
              </a:spcBef>
              <a:spcAft>
                <a:spcPct val="0"/>
              </a:spcAft>
              <a:buClr>
                <a:srgbClr val="31B6FD"/>
              </a:buClr>
              <a:buSzPct val="100000"/>
              <a:buFont typeface="Wingdings" pitchFamily="2" charset="2"/>
              <a:buNone/>
              <a:tabLst/>
              <a:defRPr/>
            </a:pPr>
            <a:r>
              <a:rPr kumimoji="0" lang="en-US" altLang="en-US" sz="31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Underway operations experience in AOR.</a:t>
            </a:r>
          </a:p>
          <a:p>
            <a:pPr marL="0" marR="0" lvl="0" indent="0" algn="l" defTabSz="914400" rtl="0" eaLnBrk="1" fontAlgn="base" latinLnBrk="0" hangingPunct="1">
              <a:lnSpc>
                <a:spcPct val="120000"/>
              </a:lnSpc>
              <a:spcBef>
                <a:spcPts val="0"/>
              </a:spcBef>
              <a:spcAft>
                <a:spcPct val="0"/>
              </a:spcAft>
              <a:buClr>
                <a:srgbClr val="31B6FD"/>
              </a:buClr>
              <a:buSzPct val="100000"/>
              <a:buFont typeface="Wingdings" pitchFamily="2" charset="2"/>
              <a:buNone/>
              <a:tabLst/>
              <a:defRPr/>
            </a:pPr>
            <a:endParaRPr kumimoji="0" lang="en-US" altLang="en-US" sz="31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20000"/>
              </a:lnSpc>
              <a:spcBef>
                <a:spcPts val="0"/>
              </a:spcBef>
              <a:spcAft>
                <a:spcPct val="0"/>
              </a:spcAft>
              <a:buClr>
                <a:srgbClr val="31B6FD"/>
              </a:buClr>
              <a:buSzPct val="100000"/>
              <a:buFont typeface="Wingdings" pitchFamily="2" charset="2"/>
              <a:buNone/>
              <a:tabLst/>
              <a:defRPr/>
            </a:pPr>
            <a:r>
              <a:rPr kumimoji="0" lang="en-US" altLang="en-US" sz="31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Extensive local knowledge in AOR</a:t>
            </a:r>
            <a:r>
              <a:rPr kumimoji="0" lang="en-US" altLang="en-US" sz="32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p:txBody>
      </p:sp>
      <p:sp>
        <p:nvSpPr>
          <p:cNvPr id="12" name="Rectangle 2">
            <a:extLst>
              <a:ext uri="{FF2B5EF4-FFF2-40B4-BE49-F238E27FC236}">
                <a16:creationId xmlns:a16="http://schemas.microsoft.com/office/drawing/2014/main" id="{5D328384-BA5E-452D-B2F7-A6A849776811}"/>
              </a:ext>
            </a:extLst>
          </p:cNvPr>
          <p:cNvSpPr txBox="1">
            <a:spLocks/>
          </p:cNvSpPr>
          <p:nvPr/>
        </p:nvSpPr>
        <p:spPr bwMode="auto">
          <a:xfrm>
            <a:off x="1786066" y="862385"/>
            <a:ext cx="8693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NOAA Needs Our Help</a:t>
            </a:r>
          </a:p>
        </p:txBody>
      </p:sp>
    </p:spTree>
    <p:extLst>
      <p:ext uri="{BB962C8B-B14F-4D97-AF65-F5344CB8AC3E}">
        <p14:creationId xmlns:p14="http://schemas.microsoft.com/office/powerpoint/2010/main" val="1741453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D0930DDC-2EBA-45C8-B6F5-87945FB63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6CB7A38-233C-4CF0-857B-00A77DE58727}"/>
              </a:ext>
            </a:extLst>
          </p:cNvPr>
          <p:cNvPicPr>
            <a:picLocks noChangeAspect="1"/>
          </p:cNvPicPr>
          <p:nvPr/>
        </p:nvPicPr>
        <p:blipFill>
          <a:blip r:embed="rId4"/>
          <a:stretch>
            <a:fillRect/>
          </a:stretch>
        </p:blipFill>
        <p:spPr>
          <a:xfrm>
            <a:off x="9987687" y="558576"/>
            <a:ext cx="1716134" cy="1730356"/>
          </a:xfrm>
          <a:prstGeom prst="rect">
            <a:avLst/>
          </a:prstGeom>
        </p:spPr>
      </p:pic>
      <p:sp>
        <p:nvSpPr>
          <p:cNvPr id="3" name="Footer Placeholder 2">
            <a:extLst>
              <a:ext uri="{FF2B5EF4-FFF2-40B4-BE49-F238E27FC236}">
                <a16:creationId xmlns:a16="http://schemas.microsoft.com/office/drawing/2014/main" id="{A50B644A-42A6-4CA4-B38C-582C6EDC939B}"/>
              </a:ext>
            </a:extLst>
          </p:cNvPr>
          <p:cNvSpPr>
            <a:spLocks noGrp="1"/>
          </p:cNvSpPr>
          <p:nvPr>
            <p:ph type="ftr" sz="quarter" idx="11"/>
          </p:nvPr>
        </p:nvSpPr>
        <p:spPr/>
        <p:txBody>
          <a:bodyPr/>
          <a:lstStyle/>
          <a:p>
            <a:r>
              <a:rPr lang="en-US"/>
              <a:t>D5S AV-PQS Web Training 2020</a:t>
            </a:r>
          </a:p>
        </p:txBody>
      </p:sp>
      <p:sp>
        <p:nvSpPr>
          <p:cNvPr id="5" name="Slide Number Placeholder 4">
            <a:extLst>
              <a:ext uri="{FF2B5EF4-FFF2-40B4-BE49-F238E27FC236}">
                <a16:creationId xmlns:a16="http://schemas.microsoft.com/office/drawing/2014/main" id="{875CA60D-4B00-4C49-BBD6-0F4C30EEBA8D}"/>
              </a:ext>
            </a:extLst>
          </p:cNvPr>
          <p:cNvSpPr>
            <a:spLocks noGrp="1"/>
          </p:cNvSpPr>
          <p:nvPr>
            <p:ph type="sldNum" sz="quarter" idx="12"/>
          </p:nvPr>
        </p:nvSpPr>
        <p:spPr/>
        <p:txBody>
          <a:bodyPr/>
          <a:lstStyle/>
          <a:p>
            <a:fld id="{F21298BC-EAED-4704-80AD-D4422208E3AD}" type="slidenum">
              <a:rPr lang="en-US" smtClean="0"/>
              <a:t>40</a:t>
            </a:fld>
            <a:endParaRPr lang="en-US"/>
          </a:p>
        </p:txBody>
      </p:sp>
      <p:sp>
        <p:nvSpPr>
          <p:cNvPr id="6" name="Rectangle 2">
            <a:extLst>
              <a:ext uri="{FF2B5EF4-FFF2-40B4-BE49-F238E27FC236}">
                <a16:creationId xmlns:a16="http://schemas.microsoft.com/office/drawing/2014/main" id="{48AFC017-71BA-43C1-B221-422AD9920330}"/>
              </a:ext>
            </a:extLst>
          </p:cNvPr>
          <p:cNvSpPr txBox="1">
            <a:spLocks noChangeArrowheads="1"/>
          </p:cNvSpPr>
          <p:nvPr/>
        </p:nvSpPr>
        <p:spPr bwMode="auto">
          <a:xfrm>
            <a:off x="1681450" y="572798"/>
            <a:ext cx="8829099" cy="147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25000" lnSpcReduction="20000"/>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altLang="en-US" sz="14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br>
            <a:br>
              <a:rPr kumimoji="0" lang="en-US" altLang="en-US" sz="14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br>
            <a:r>
              <a:rPr kumimoji="0" lang="en-US" altLang="en-US" sz="14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NOAA Chart Updating Report</a:t>
            </a:r>
            <a:br>
              <a:rPr kumimoji="0" lang="en-US" altLang="en-US" sz="14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br>
            <a:r>
              <a:rPr kumimoji="0" lang="en-US" altLang="en-US" sz="14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NOAA ASSIST</a:t>
            </a:r>
            <a:br>
              <a:rPr kumimoji="0" lang="en-US" altLang="en-US" sz="144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br>
            <a:br>
              <a:rPr kumimoji="0" lang="en-US" alt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br>
            <a:endParaRPr kumimoji="0" lang="en-US" alt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7" name="Rectangle 3">
            <a:extLst>
              <a:ext uri="{FF2B5EF4-FFF2-40B4-BE49-F238E27FC236}">
                <a16:creationId xmlns:a16="http://schemas.microsoft.com/office/drawing/2014/main" id="{4FEFC287-FBB1-4C7B-924E-4B87DE2552D9}"/>
              </a:ext>
            </a:extLst>
          </p:cNvPr>
          <p:cNvSpPr txBox="1">
            <a:spLocks/>
          </p:cNvSpPr>
          <p:nvPr/>
        </p:nvSpPr>
        <p:spPr bwMode="auto">
          <a:xfrm>
            <a:off x="630345" y="2522453"/>
            <a:ext cx="10931309" cy="339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
                <a:sysClr val="windowText" lastClr="000000"/>
              </a:buClr>
              <a:buSzPct val="100000"/>
              <a:buFont typeface="Symbol" panose="05050102010706020507" pitchFamily="18" charset="2"/>
              <a:buNone/>
              <a:tabLst/>
              <a:defRPr/>
            </a:pPr>
            <a:r>
              <a:rPr kumimoji="0" lang="en-US"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NOAA makes it easier to submit a comment or report a nautical chart error</a:t>
            </a:r>
          </a:p>
          <a:p>
            <a:pPr marL="0" marR="0" lvl="0" indent="0" algn="l" defTabSz="914400" rtl="0" eaLnBrk="1" fontAlgn="base" latinLnBrk="0" hangingPunct="1">
              <a:lnSpc>
                <a:spcPct val="100000"/>
              </a:lnSpc>
              <a:spcBef>
                <a:spcPct val="0"/>
              </a:spcBef>
              <a:spcAft>
                <a:spcPct val="0"/>
              </a:spcAft>
              <a:buClr>
                <a:sysClr val="windowText" lastClr="000000"/>
              </a:buClr>
              <a:buSzPct val="100000"/>
              <a:buFont typeface="Symbol" panose="05050102010706020507" pitchFamily="18" charset="2"/>
              <a:buNone/>
              <a:tabLst/>
              <a:defRPr/>
            </a:pPr>
            <a:endParaRPr kumimoji="0" lang="en-US"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ysClr val="windowText" lastClr="000000"/>
              </a:buClr>
              <a:buSzPct val="100000"/>
              <a:buFont typeface="Symbol" panose="05050102010706020507" pitchFamily="18" charset="2"/>
              <a:buNone/>
              <a:tabLst/>
              <a:defRPr/>
            </a:pPr>
            <a:r>
              <a:rPr kumimoji="0" lang="en-US"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November 16, 2018, NOAA released ASSIST, a new system for submitting questions and reporting nautical chart errors to NOAA’s Office of Coast Survey. </a:t>
            </a:r>
          </a:p>
          <a:p>
            <a:pPr marL="0" marR="0" lvl="0" indent="0" algn="l" defTabSz="914400" rtl="0" eaLnBrk="1" fontAlgn="base" latinLnBrk="0" hangingPunct="1">
              <a:lnSpc>
                <a:spcPct val="100000"/>
              </a:lnSpc>
              <a:spcBef>
                <a:spcPct val="0"/>
              </a:spcBef>
              <a:spcAft>
                <a:spcPct val="0"/>
              </a:spcAft>
              <a:buClr>
                <a:sysClr val="windowText" lastClr="000000"/>
              </a:buClr>
              <a:buSzPct val="100000"/>
              <a:buFont typeface="Symbol" panose="05050102010706020507" pitchFamily="18" charset="2"/>
              <a:buNone/>
              <a:tabLst/>
              <a:defRPr/>
            </a:pPr>
            <a:endParaRPr kumimoji="0" lang="en-US"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ysClr val="windowText" lastClr="000000"/>
              </a:buClr>
              <a:buSzPct val="100000"/>
              <a:buFont typeface="Symbol" panose="05050102010706020507" pitchFamily="18" charset="2"/>
              <a:buNone/>
              <a:tabLst/>
              <a:defRPr/>
            </a:pPr>
            <a:r>
              <a:rPr kumimoji="0" lang="en-US"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ASSIST has a mobile-friendly design and improved user interface that allows customers to access the system conveniently from any device. </a:t>
            </a:r>
          </a:p>
          <a:p>
            <a:pPr marL="0" marR="0" lvl="0" indent="0" algn="l" defTabSz="914400" rtl="0" eaLnBrk="1" fontAlgn="base" latinLnBrk="0" hangingPunct="1">
              <a:lnSpc>
                <a:spcPct val="100000"/>
              </a:lnSpc>
              <a:spcBef>
                <a:spcPct val="0"/>
              </a:spcBef>
              <a:spcAft>
                <a:spcPct val="0"/>
              </a:spcAft>
              <a:buClr>
                <a:sysClr val="windowText" lastClr="000000"/>
              </a:buClr>
              <a:buSzPct val="100000"/>
              <a:buFont typeface="Symbol" panose="05050102010706020507" pitchFamily="18" charset="2"/>
              <a:buNone/>
              <a:tabLst/>
              <a:defRPr/>
            </a:pPr>
            <a:endParaRPr kumimoji="0" lang="en-US"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ysClr val="windowText" lastClr="000000"/>
              </a:buClr>
              <a:buSzPct val="100000"/>
              <a:buFont typeface="Symbol" panose="05050102010706020507" pitchFamily="18" charset="2"/>
              <a:buNone/>
              <a:tabLst/>
              <a:defRPr/>
            </a:pPr>
            <a:r>
              <a:rPr kumimoji="0" lang="en-US" alt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This new tool replaces Coast Survey’s Inquiry and Discrepancy Management System (IDMS), a database that collected nearly 20,000 comments, inquiries, and discrepancy reports since 2008. </a:t>
            </a:r>
          </a:p>
        </p:txBody>
      </p:sp>
    </p:spTree>
    <p:extLst>
      <p:ext uri="{BB962C8B-B14F-4D97-AF65-F5344CB8AC3E}">
        <p14:creationId xmlns:p14="http://schemas.microsoft.com/office/powerpoint/2010/main" val="4141966065"/>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D0930DDC-2EBA-45C8-B6F5-87945FB63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6CB7A38-233C-4CF0-857B-00A77DE58727}"/>
              </a:ext>
            </a:extLst>
          </p:cNvPr>
          <p:cNvPicPr>
            <a:picLocks noChangeAspect="1"/>
          </p:cNvPicPr>
          <p:nvPr/>
        </p:nvPicPr>
        <p:blipFill>
          <a:blip r:embed="rId4"/>
          <a:stretch>
            <a:fillRect/>
          </a:stretch>
        </p:blipFill>
        <p:spPr>
          <a:xfrm>
            <a:off x="9987687" y="558576"/>
            <a:ext cx="1716134" cy="1730356"/>
          </a:xfrm>
          <a:prstGeom prst="rect">
            <a:avLst/>
          </a:prstGeom>
        </p:spPr>
      </p:pic>
      <p:sp>
        <p:nvSpPr>
          <p:cNvPr id="3" name="Footer Placeholder 2">
            <a:extLst>
              <a:ext uri="{FF2B5EF4-FFF2-40B4-BE49-F238E27FC236}">
                <a16:creationId xmlns:a16="http://schemas.microsoft.com/office/drawing/2014/main" id="{A50B644A-42A6-4CA4-B38C-582C6EDC939B}"/>
              </a:ext>
            </a:extLst>
          </p:cNvPr>
          <p:cNvSpPr>
            <a:spLocks noGrp="1"/>
          </p:cNvSpPr>
          <p:nvPr>
            <p:ph type="ftr" sz="quarter" idx="11"/>
          </p:nvPr>
        </p:nvSpPr>
        <p:spPr/>
        <p:txBody>
          <a:bodyPr/>
          <a:lstStyle/>
          <a:p>
            <a:r>
              <a:rPr lang="en-US"/>
              <a:t>D5S AV-PQS Web Training 2020</a:t>
            </a:r>
          </a:p>
        </p:txBody>
      </p:sp>
      <p:sp>
        <p:nvSpPr>
          <p:cNvPr id="5" name="Slide Number Placeholder 4">
            <a:extLst>
              <a:ext uri="{FF2B5EF4-FFF2-40B4-BE49-F238E27FC236}">
                <a16:creationId xmlns:a16="http://schemas.microsoft.com/office/drawing/2014/main" id="{875CA60D-4B00-4C49-BBD6-0F4C30EEBA8D}"/>
              </a:ext>
            </a:extLst>
          </p:cNvPr>
          <p:cNvSpPr>
            <a:spLocks noGrp="1"/>
          </p:cNvSpPr>
          <p:nvPr>
            <p:ph type="sldNum" sz="quarter" idx="12"/>
          </p:nvPr>
        </p:nvSpPr>
        <p:spPr/>
        <p:txBody>
          <a:bodyPr/>
          <a:lstStyle/>
          <a:p>
            <a:fld id="{F21298BC-EAED-4704-80AD-D4422208E3AD}" type="slidenum">
              <a:rPr lang="en-US" smtClean="0"/>
              <a:t>41</a:t>
            </a:fld>
            <a:endParaRPr lang="en-US"/>
          </a:p>
        </p:txBody>
      </p:sp>
      <p:sp>
        <p:nvSpPr>
          <p:cNvPr id="12" name="Text Box 4">
            <a:extLst>
              <a:ext uri="{FF2B5EF4-FFF2-40B4-BE49-F238E27FC236}">
                <a16:creationId xmlns:a16="http://schemas.microsoft.com/office/drawing/2014/main" id="{F9A1AB6F-F6F5-4D25-BC6D-D404F66AD1B9}"/>
              </a:ext>
            </a:extLst>
          </p:cNvPr>
          <p:cNvSpPr txBox="1">
            <a:spLocks noChangeArrowheads="1"/>
          </p:cNvSpPr>
          <p:nvPr/>
        </p:nvSpPr>
        <p:spPr bwMode="auto">
          <a:xfrm>
            <a:off x="1749425" y="953821"/>
            <a:ext cx="86931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50000"/>
              </a:spcBef>
              <a:buClrTx/>
              <a:buSzTx/>
              <a:buFontTx/>
              <a:buNone/>
            </a:pPr>
            <a:r>
              <a:rPr lang="en-US" altLang="en-US" sz="2800" dirty="0">
                <a:solidFill>
                  <a:schemeClr val="tx1"/>
                </a:solidFill>
                <a:latin typeface="Arial" panose="020B0604020202020204" pitchFamily="34" charset="0"/>
              </a:rPr>
              <a:t>NOAA Chart Updating Report</a:t>
            </a:r>
            <a:br>
              <a:rPr lang="en-US" altLang="en-US" sz="2800" dirty="0">
                <a:solidFill>
                  <a:schemeClr val="tx1"/>
                </a:solidFill>
                <a:latin typeface="Arial" panose="020B0604020202020204" pitchFamily="34" charset="0"/>
              </a:rPr>
            </a:br>
            <a:r>
              <a:rPr lang="en-US" altLang="en-US" sz="2800" dirty="0">
                <a:solidFill>
                  <a:schemeClr val="tx1"/>
                </a:solidFill>
                <a:latin typeface="Arial" panose="020B0604020202020204" pitchFamily="34" charset="0"/>
              </a:rPr>
              <a:t>NOAA ASSIST</a:t>
            </a:r>
          </a:p>
        </p:txBody>
      </p:sp>
      <p:sp>
        <p:nvSpPr>
          <p:cNvPr id="13" name="Rectangle 4">
            <a:extLst>
              <a:ext uri="{FF2B5EF4-FFF2-40B4-BE49-F238E27FC236}">
                <a16:creationId xmlns:a16="http://schemas.microsoft.com/office/drawing/2014/main" id="{7A7FF838-8C7F-43F6-B5D8-6953D5C4077A}"/>
              </a:ext>
            </a:extLst>
          </p:cNvPr>
          <p:cNvSpPr>
            <a:spLocks noChangeArrowheads="1"/>
          </p:cNvSpPr>
          <p:nvPr/>
        </p:nvSpPr>
        <p:spPr bwMode="auto">
          <a:xfrm>
            <a:off x="3439862" y="2422525"/>
            <a:ext cx="7737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dirty="0"/>
              <a:t>ASSIST can be accessed from a computer or mobile device, such as a smartphone or tablet. ASSIST is divided into two parts – an entry form and a map window. </a:t>
            </a:r>
          </a:p>
        </p:txBody>
      </p:sp>
      <p:pic>
        <p:nvPicPr>
          <p:cNvPr id="14" name="Picture 1">
            <a:extLst>
              <a:ext uri="{FF2B5EF4-FFF2-40B4-BE49-F238E27FC236}">
                <a16:creationId xmlns:a16="http://schemas.microsoft.com/office/drawing/2014/main" id="{7701AC54-B58D-41FF-BF69-E466BAC2A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71" t="1933" r="69917" b="858"/>
          <a:stretch>
            <a:fillRect/>
          </a:stretch>
        </p:blipFill>
        <p:spPr bwMode="auto">
          <a:xfrm>
            <a:off x="533400" y="2422525"/>
            <a:ext cx="25146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a:extLst>
              <a:ext uri="{FF2B5EF4-FFF2-40B4-BE49-F238E27FC236}">
                <a16:creationId xmlns:a16="http://schemas.microsoft.com/office/drawing/2014/main" id="{E214D867-E603-4765-85A9-8162A78FA5C1}"/>
              </a:ext>
            </a:extLst>
          </p:cNvPr>
          <p:cNvSpPr>
            <a:spLocks noChangeArrowheads="1"/>
          </p:cNvSpPr>
          <p:nvPr/>
        </p:nvSpPr>
        <p:spPr bwMode="auto">
          <a:xfrm>
            <a:off x="3439861" y="3624789"/>
            <a:ext cx="804628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dirty="0"/>
              <a:t>The entry form is used to enter information about the question, comment, or error. Required questions are denoted with an asterisk (*) . </a:t>
            </a:r>
          </a:p>
          <a:p>
            <a:endParaRPr lang="en-US" altLang="en-US" sz="1800" dirty="0"/>
          </a:p>
          <a:p>
            <a:r>
              <a:rPr lang="en-US" altLang="en-US" sz="1800" dirty="0"/>
              <a:t>Users also have the ability to attach files, such as images or PDF, to their submission.</a:t>
            </a:r>
          </a:p>
          <a:p>
            <a:endParaRPr lang="en-US" altLang="en-US" sz="1800" dirty="0"/>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a:extLst>
              <a:ext uri="{FF2B5EF4-FFF2-40B4-BE49-F238E27FC236}">
                <a16:creationId xmlns:a16="http://schemas.microsoft.com/office/drawing/2014/main" id="{37F82D73-7810-46BB-952B-773D9DB58AF4}"/>
              </a:ext>
            </a:extLst>
          </p:cNvPr>
          <p:cNvSpPr txBox="1">
            <a:spLocks noChangeArrowheads="1"/>
          </p:cNvSpPr>
          <p:nvPr/>
        </p:nvSpPr>
        <p:spPr bwMode="auto">
          <a:xfrm>
            <a:off x="1744663" y="379414"/>
            <a:ext cx="86931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50000"/>
              </a:spcBef>
              <a:buClrTx/>
              <a:buSzTx/>
              <a:buFontTx/>
              <a:buNone/>
            </a:pPr>
            <a:r>
              <a:rPr lang="en-US" altLang="en-US" sz="2800">
                <a:solidFill>
                  <a:schemeClr val="tx1"/>
                </a:solidFill>
                <a:latin typeface="Arial" panose="020B0604020202020204" pitchFamily="34" charset="0"/>
              </a:rPr>
              <a:t>NOAA Chart Updating Report</a:t>
            </a:r>
            <a:br>
              <a:rPr lang="en-US" altLang="en-US" sz="2800">
                <a:solidFill>
                  <a:schemeClr val="tx1"/>
                </a:solidFill>
                <a:latin typeface="Arial" panose="020B0604020202020204" pitchFamily="34" charset="0"/>
              </a:rPr>
            </a:br>
            <a:r>
              <a:rPr lang="en-US" altLang="en-US" sz="2800">
                <a:solidFill>
                  <a:schemeClr val="tx1"/>
                </a:solidFill>
                <a:latin typeface="Arial" panose="020B0604020202020204" pitchFamily="34" charset="0"/>
              </a:rPr>
              <a:t>NOAA ASSIST</a:t>
            </a:r>
          </a:p>
        </p:txBody>
      </p:sp>
      <p:pic>
        <p:nvPicPr>
          <p:cNvPr id="55301" name="Picture 1">
            <a:extLst>
              <a:ext uri="{FF2B5EF4-FFF2-40B4-BE49-F238E27FC236}">
                <a16:creationId xmlns:a16="http://schemas.microsoft.com/office/drawing/2014/main" id="{3C948463-5E47-4747-A231-6C94D80BB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00" t="1234" r="999" b="1976"/>
          <a:stretch>
            <a:fillRect/>
          </a:stretch>
        </p:blipFill>
        <p:spPr bwMode="auto">
          <a:xfrm>
            <a:off x="2016125" y="1790700"/>
            <a:ext cx="5257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2">
            <a:extLst>
              <a:ext uri="{FF2B5EF4-FFF2-40B4-BE49-F238E27FC236}">
                <a16:creationId xmlns:a16="http://schemas.microsoft.com/office/drawing/2014/main" id="{FA74BFB8-7DB4-47C0-A289-3F174862E5A2}"/>
              </a:ext>
            </a:extLst>
          </p:cNvPr>
          <p:cNvSpPr>
            <a:spLocks noChangeArrowheads="1"/>
          </p:cNvSpPr>
          <p:nvPr/>
        </p:nvSpPr>
        <p:spPr bwMode="auto">
          <a:xfrm>
            <a:off x="7419976" y="2895600"/>
            <a:ext cx="40340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dirty="0"/>
              <a:t>The map window can be used to identify the location of an error, or to see errors that have been reported by others</a:t>
            </a:r>
          </a:p>
        </p:txBody>
      </p:sp>
      <p:pic>
        <p:nvPicPr>
          <p:cNvPr id="8" name="Picture 1">
            <a:extLst>
              <a:ext uri="{FF2B5EF4-FFF2-40B4-BE49-F238E27FC236}">
                <a16:creationId xmlns:a16="http://schemas.microsoft.com/office/drawing/2014/main" id="{FB308C0C-E1D8-4C78-997F-D8A8668F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8A38139-B701-461D-B240-0290F906684D}"/>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D8C642B9-C996-442E-9DEB-8A2F35E4F8A0}"/>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8A5AD499-AAE3-4945-98FF-D9C8904B5851}"/>
              </a:ext>
            </a:extLst>
          </p:cNvPr>
          <p:cNvSpPr>
            <a:spLocks noGrp="1"/>
          </p:cNvSpPr>
          <p:nvPr>
            <p:ph type="sldNum" sz="quarter" idx="12"/>
          </p:nvPr>
        </p:nvSpPr>
        <p:spPr/>
        <p:txBody>
          <a:bodyPr/>
          <a:lstStyle/>
          <a:p>
            <a:fld id="{F21298BC-EAED-4704-80AD-D4422208E3AD}" type="slidenum">
              <a:rPr lang="en-US" smtClean="0"/>
              <a:t>42</a:t>
            </a:fld>
            <a:endParaRPr lang="en-US"/>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534C0BA-5142-4DDA-A140-FC51FABA1583}"/>
              </a:ext>
            </a:extLst>
          </p:cNvPr>
          <p:cNvSpPr>
            <a:spLocks noGrp="1"/>
          </p:cNvSpPr>
          <p:nvPr>
            <p:ph type="ctrTitle"/>
          </p:nvPr>
        </p:nvSpPr>
        <p:spPr>
          <a:xfrm>
            <a:off x="1752600" y="258764"/>
            <a:ext cx="8693150" cy="1265237"/>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pic>
        <p:nvPicPr>
          <p:cNvPr id="20484" name="Picture 1">
            <a:extLst>
              <a:ext uri="{FF2B5EF4-FFF2-40B4-BE49-F238E27FC236}">
                <a16:creationId xmlns:a16="http://schemas.microsoft.com/office/drawing/2014/main" id="{3F18D62E-6397-4D5C-968B-97C62D539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071" y="2238619"/>
            <a:ext cx="375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3">
            <a:extLst>
              <a:ext uri="{FF2B5EF4-FFF2-40B4-BE49-F238E27FC236}">
                <a16:creationId xmlns:a16="http://schemas.microsoft.com/office/drawing/2014/main" id="{43319FFD-4839-4156-ABD2-5B6001D027EB}"/>
              </a:ext>
            </a:extLst>
          </p:cNvPr>
          <p:cNvSpPr>
            <a:spLocks noChangeArrowheads="1"/>
          </p:cNvSpPr>
          <p:nvPr/>
        </p:nvSpPr>
        <p:spPr bwMode="auto">
          <a:xfrm>
            <a:off x="5715000" y="2998139"/>
            <a:ext cx="48768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endParaRPr lang="en-US" altLang="en-US" sz="1800" dirty="0"/>
          </a:p>
          <a:p>
            <a:r>
              <a:rPr lang="en-US" altLang="en-US" sz="2000" dirty="0"/>
              <a:t>Information about previously reported errors can be seen by clicking on any </a:t>
            </a:r>
            <a:r>
              <a:rPr lang="en-US" altLang="en-US" sz="2000" b="1" dirty="0">
                <a:solidFill>
                  <a:srgbClr val="FF0000"/>
                </a:solidFill>
              </a:rPr>
              <a:t>red</a:t>
            </a:r>
            <a:r>
              <a:rPr lang="en-US" altLang="en-US" sz="2000" dirty="0"/>
              <a:t> triangle in the map window. </a:t>
            </a:r>
          </a:p>
          <a:p>
            <a:endParaRPr lang="en-US" altLang="en-US" sz="2000" dirty="0"/>
          </a:p>
          <a:p>
            <a:r>
              <a:rPr lang="en-US" altLang="en-US" sz="2000" dirty="0"/>
              <a:t>No personal information (names or e-mail addresses) will be displayed.</a:t>
            </a:r>
          </a:p>
        </p:txBody>
      </p:sp>
      <p:pic>
        <p:nvPicPr>
          <p:cNvPr id="7" name="Picture 1">
            <a:extLst>
              <a:ext uri="{FF2B5EF4-FFF2-40B4-BE49-F238E27FC236}">
                <a16:creationId xmlns:a16="http://schemas.microsoft.com/office/drawing/2014/main" id="{B34B15F2-3479-4831-9D1B-EBECCA24E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4747CB6-ECBC-42FE-AC3A-ABF8CF52709B}"/>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7CEBD296-E2BB-4B5A-9A07-9EEBC71DBE2A}"/>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0CC59250-25FE-4CDC-AF28-EDB48A437D1D}"/>
              </a:ext>
            </a:extLst>
          </p:cNvPr>
          <p:cNvSpPr>
            <a:spLocks noGrp="1"/>
          </p:cNvSpPr>
          <p:nvPr>
            <p:ph type="sldNum" sz="quarter" idx="12"/>
          </p:nvPr>
        </p:nvSpPr>
        <p:spPr/>
        <p:txBody>
          <a:bodyPr/>
          <a:lstStyle/>
          <a:p>
            <a:fld id="{F21298BC-EAED-4704-80AD-D4422208E3AD}" type="slidenum">
              <a:rPr lang="en-US" smtClean="0"/>
              <a:t>43</a:t>
            </a:fld>
            <a:endParaRPr lang="en-US"/>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3FC35FB-C4C1-4C97-9A56-8AF67147901D}"/>
              </a:ext>
            </a:extLst>
          </p:cNvPr>
          <p:cNvSpPr>
            <a:spLocks noGrp="1"/>
          </p:cNvSpPr>
          <p:nvPr>
            <p:ph type="ctrTitle"/>
          </p:nvPr>
        </p:nvSpPr>
        <p:spPr>
          <a:xfrm>
            <a:off x="1752600" y="258764"/>
            <a:ext cx="8693150" cy="1265237"/>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sp>
        <p:nvSpPr>
          <p:cNvPr id="59397" name="Rectangle 1">
            <a:extLst>
              <a:ext uri="{FF2B5EF4-FFF2-40B4-BE49-F238E27FC236}">
                <a16:creationId xmlns:a16="http://schemas.microsoft.com/office/drawing/2014/main" id="{8CE27B22-97FA-44F6-926C-DFB34ACEC20A}"/>
              </a:ext>
            </a:extLst>
          </p:cNvPr>
          <p:cNvSpPr>
            <a:spLocks noChangeArrowheads="1"/>
          </p:cNvSpPr>
          <p:nvPr/>
        </p:nvSpPr>
        <p:spPr bwMode="auto">
          <a:xfrm>
            <a:off x="4875214" y="2274889"/>
            <a:ext cx="54816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b="1"/>
              <a:t>Submitting a Question</a:t>
            </a:r>
          </a:p>
          <a:p>
            <a:endParaRPr lang="en-US" altLang="en-US" sz="1800"/>
          </a:p>
          <a:p>
            <a:r>
              <a:rPr lang="en-US" altLang="en-US" sz="1800"/>
              <a:t>To submit a question or comment, first select the “Questions” tab on the entry form. </a:t>
            </a:r>
          </a:p>
          <a:p>
            <a:endParaRPr lang="en-US" altLang="en-US" sz="1800"/>
          </a:p>
          <a:p>
            <a:r>
              <a:rPr lang="en-US" altLang="en-US" sz="1800"/>
              <a:t>Next, provide your e-mail address </a:t>
            </a:r>
          </a:p>
          <a:p>
            <a:endParaRPr lang="en-US" altLang="en-US" sz="1800"/>
          </a:p>
          <a:p>
            <a:endParaRPr lang="en-US" altLang="en-US" sz="1800"/>
          </a:p>
        </p:txBody>
      </p:sp>
      <p:pic>
        <p:nvPicPr>
          <p:cNvPr id="59398" name="Picture 4">
            <a:extLst>
              <a:ext uri="{FF2B5EF4-FFF2-40B4-BE49-F238E27FC236}">
                <a16:creationId xmlns:a16="http://schemas.microsoft.com/office/drawing/2014/main" id="{59961766-BCC7-4D15-BFA1-AC65E3940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828800"/>
            <a:ext cx="286385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A34F82DE-4AAB-44B3-958E-98195C472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6AECBBD-0EEC-493C-9046-0B87591BB79C}"/>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CCFB2B78-4187-4944-9BDF-1646D9923D61}"/>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151E0C76-8EF2-4F1C-98ED-2F887989C187}"/>
              </a:ext>
            </a:extLst>
          </p:cNvPr>
          <p:cNvSpPr>
            <a:spLocks noGrp="1"/>
          </p:cNvSpPr>
          <p:nvPr>
            <p:ph type="sldNum" sz="quarter" idx="12"/>
          </p:nvPr>
        </p:nvSpPr>
        <p:spPr/>
        <p:txBody>
          <a:bodyPr/>
          <a:lstStyle/>
          <a:p>
            <a:fld id="{F21298BC-EAED-4704-80AD-D4422208E3AD}" type="slidenum">
              <a:rPr lang="en-US" smtClean="0"/>
              <a:t>44</a:t>
            </a:fld>
            <a:endParaRPr 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C4F2EB2-E3F5-4C4B-98F3-7332212DB3E8}"/>
              </a:ext>
            </a:extLst>
          </p:cNvPr>
          <p:cNvSpPr>
            <a:spLocks noGrp="1"/>
          </p:cNvSpPr>
          <p:nvPr>
            <p:ph type="ctrTitle"/>
          </p:nvPr>
        </p:nvSpPr>
        <p:spPr>
          <a:xfrm>
            <a:off x="1752600" y="258764"/>
            <a:ext cx="8693150" cy="1265237"/>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pic>
        <p:nvPicPr>
          <p:cNvPr id="2" name="Picture 1">
            <a:extLst>
              <a:ext uri="{FF2B5EF4-FFF2-40B4-BE49-F238E27FC236}">
                <a16:creationId xmlns:a16="http://schemas.microsoft.com/office/drawing/2014/main" id="{284C5A4B-CD72-480A-8248-5E8049B136C6}"/>
              </a:ext>
            </a:extLst>
          </p:cNvPr>
          <p:cNvPicPr>
            <a:picLocks noChangeAspect="1"/>
          </p:cNvPicPr>
          <p:nvPr/>
        </p:nvPicPr>
        <p:blipFill rotWithShape="1">
          <a:blip r:embed="rId3"/>
          <a:srcRect t="13796" r="85882" b="42593"/>
          <a:stretch/>
        </p:blipFill>
        <p:spPr>
          <a:xfrm>
            <a:off x="1905000" y="1554164"/>
            <a:ext cx="2438400" cy="42370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1446" name="Rectangle 2">
            <a:extLst>
              <a:ext uri="{FF2B5EF4-FFF2-40B4-BE49-F238E27FC236}">
                <a16:creationId xmlns:a16="http://schemas.microsoft.com/office/drawing/2014/main" id="{A2AFC145-CA9F-4381-8E92-CD06EB85971C}"/>
              </a:ext>
            </a:extLst>
          </p:cNvPr>
          <p:cNvSpPr>
            <a:spLocks noChangeArrowheads="1"/>
          </p:cNvSpPr>
          <p:nvPr/>
        </p:nvSpPr>
        <p:spPr bwMode="auto">
          <a:xfrm>
            <a:off x="4562476" y="4038601"/>
            <a:ext cx="57435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t>Enter your question, and add any attachments. </a:t>
            </a:r>
          </a:p>
          <a:p>
            <a:endParaRPr lang="en-US" altLang="en-US" sz="1800"/>
          </a:p>
          <a:p>
            <a:r>
              <a:rPr lang="en-US" altLang="en-US" sz="1800"/>
              <a:t>After you hit the submit button, you will receive an e-mail informing you that your question has been sent and providing you with an inquiry number which can be used to track your question.</a:t>
            </a:r>
          </a:p>
          <a:p>
            <a:endParaRPr lang="en-US" altLang="en-US" sz="1800"/>
          </a:p>
        </p:txBody>
      </p:sp>
      <p:sp>
        <p:nvSpPr>
          <p:cNvPr id="61447" name="Rectangle 3">
            <a:extLst>
              <a:ext uri="{FF2B5EF4-FFF2-40B4-BE49-F238E27FC236}">
                <a16:creationId xmlns:a16="http://schemas.microsoft.com/office/drawing/2014/main" id="{72080212-10BA-4FCA-B01F-B5A09580B92F}"/>
              </a:ext>
            </a:extLst>
          </p:cNvPr>
          <p:cNvSpPr>
            <a:spLocks noChangeArrowheads="1"/>
          </p:cNvSpPr>
          <p:nvPr/>
        </p:nvSpPr>
        <p:spPr bwMode="auto">
          <a:xfrm>
            <a:off x="4576763" y="1828800"/>
            <a:ext cx="5715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b="1">
                <a:solidFill>
                  <a:srgbClr val="000000"/>
                </a:solidFill>
              </a:rPr>
              <a:t>Submitting a Question</a:t>
            </a:r>
          </a:p>
          <a:p>
            <a:endParaRPr lang="en-US" altLang="en-US" sz="1800" b="1">
              <a:solidFill>
                <a:srgbClr val="000000"/>
              </a:solidFill>
            </a:endParaRPr>
          </a:p>
          <a:p>
            <a:r>
              <a:rPr lang="en-US" altLang="en-US" sz="1800"/>
              <a:t>Indicate your user type from the first drop down lists select “Boating Organization” </a:t>
            </a:r>
          </a:p>
          <a:p>
            <a:endParaRPr lang="en-US" altLang="en-US" sz="1800"/>
          </a:p>
          <a:p>
            <a:r>
              <a:rPr lang="en-US" altLang="en-US" sz="1800"/>
              <a:t>A second drop down list “Type of Boating Organization” select USCG Auxiliary</a:t>
            </a:r>
          </a:p>
        </p:txBody>
      </p:sp>
      <p:pic>
        <p:nvPicPr>
          <p:cNvPr id="8" name="Picture 1">
            <a:extLst>
              <a:ext uri="{FF2B5EF4-FFF2-40B4-BE49-F238E27FC236}">
                <a16:creationId xmlns:a16="http://schemas.microsoft.com/office/drawing/2014/main" id="{B54F850C-DF62-4DB1-94AE-FC5C3FDE8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3C598FE-3D5E-4C4A-9DEA-7CFF8A3CAF41}"/>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3" name="Footer Placeholder 2">
            <a:extLst>
              <a:ext uri="{FF2B5EF4-FFF2-40B4-BE49-F238E27FC236}">
                <a16:creationId xmlns:a16="http://schemas.microsoft.com/office/drawing/2014/main" id="{5A81ED31-3580-4BA8-AEB7-130DED226E02}"/>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E2690F4E-DD1F-43D6-B1A3-41D0E9239D28}"/>
              </a:ext>
            </a:extLst>
          </p:cNvPr>
          <p:cNvSpPr>
            <a:spLocks noGrp="1"/>
          </p:cNvSpPr>
          <p:nvPr>
            <p:ph type="sldNum" sz="quarter" idx="12"/>
          </p:nvPr>
        </p:nvSpPr>
        <p:spPr/>
        <p:txBody>
          <a:bodyPr/>
          <a:lstStyle/>
          <a:p>
            <a:fld id="{F21298BC-EAED-4704-80AD-D4422208E3AD}" type="slidenum">
              <a:rPr lang="en-US" smtClean="0"/>
              <a:t>45</a:t>
            </a:fld>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3F22172-48BF-4592-B2B6-191D0A900E92}"/>
              </a:ext>
            </a:extLst>
          </p:cNvPr>
          <p:cNvSpPr>
            <a:spLocks noGrp="1"/>
          </p:cNvSpPr>
          <p:nvPr>
            <p:ph type="ctrTitle"/>
          </p:nvPr>
        </p:nvSpPr>
        <p:spPr>
          <a:xfrm>
            <a:off x="1752600" y="258764"/>
            <a:ext cx="8693150" cy="1265237"/>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sp>
        <p:nvSpPr>
          <p:cNvPr id="63493" name="Rectangle 2">
            <a:extLst>
              <a:ext uri="{FF2B5EF4-FFF2-40B4-BE49-F238E27FC236}">
                <a16:creationId xmlns:a16="http://schemas.microsoft.com/office/drawing/2014/main" id="{BEEE4F92-7CFE-4F73-9B35-46F6DB60BBC9}"/>
              </a:ext>
            </a:extLst>
          </p:cNvPr>
          <p:cNvSpPr>
            <a:spLocks noChangeArrowheads="1"/>
          </p:cNvSpPr>
          <p:nvPr/>
        </p:nvSpPr>
        <p:spPr bwMode="auto">
          <a:xfrm>
            <a:off x="6096000" y="1752601"/>
            <a:ext cx="40846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b="1">
                <a:solidFill>
                  <a:srgbClr val="000000"/>
                </a:solidFill>
              </a:rPr>
              <a:t>Submitting a Question</a:t>
            </a:r>
          </a:p>
          <a:p>
            <a:endParaRPr lang="en-US" altLang="en-US" sz="1800" b="1">
              <a:solidFill>
                <a:srgbClr val="000000"/>
              </a:solidFill>
            </a:endParaRPr>
          </a:p>
          <a:p>
            <a:r>
              <a:rPr lang="en-US" altLang="en-US" sz="1800">
                <a:solidFill>
                  <a:srgbClr val="000000"/>
                </a:solidFill>
              </a:rPr>
              <a:t>Note that no position data is required to submit a question and you will not be able to choose a point on the map. You can still pan and zoom in the map window to get information about unresolved errors.</a:t>
            </a:r>
          </a:p>
          <a:p>
            <a:endParaRPr lang="en-US" altLang="en-US" sz="1800">
              <a:solidFill>
                <a:srgbClr val="000000"/>
              </a:solidFill>
            </a:endParaRPr>
          </a:p>
          <a:p>
            <a:endParaRPr lang="en-US" altLang="en-US" sz="1800">
              <a:solidFill>
                <a:srgbClr val="000000"/>
              </a:solidFill>
            </a:endParaRPr>
          </a:p>
        </p:txBody>
      </p:sp>
      <p:pic>
        <p:nvPicPr>
          <p:cNvPr id="63494" name="Picture 3">
            <a:extLst>
              <a:ext uri="{FF2B5EF4-FFF2-40B4-BE49-F238E27FC236}">
                <a16:creationId xmlns:a16="http://schemas.microsoft.com/office/drawing/2014/main" id="{7FCAB5D7-34D6-489D-827F-6CEDF37D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73" r="85834" b="44073"/>
          <a:stretch>
            <a:fillRect/>
          </a:stretch>
        </p:blipFill>
        <p:spPr bwMode="auto">
          <a:xfrm>
            <a:off x="2011364" y="1560513"/>
            <a:ext cx="2428875"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4">
            <a:extLst>
              <a:ext uri="{FF2B5EF4-FFF2-40B4-BE49-F238E27FC236}">
                <a16:creationId xmlns:a16="http://schemas.microsoft.com/office/drawing/2014/main" id="{4C88A647-A2FA-4E7F-A7A7-732B9F612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673" r="85834" b="35185"/>
          <a:stretch>
            <a:fillRect/>
          </a:stretch>
        </p:blipFill>
        <p:spPr bwMode="auto">
          <a:xfrm>
            <a:off x="3881438" y="1676400"/>
            <a:ext cx="221456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BFD98315-05D3-42ED-9EA6-A735E75022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3296363-9CD7-4AD9-A517-964581598E25}"/>
              </a:ext>
            </a:extLst>
          </p:cNvPr>
          <p:cNvPicPr>
            <a:picLocks noChangeAspect="1"/>
          </p:cNvPicPr>
          <p:nvPr/>
        </p:nvPicPr>
        <p:blipFill>
          <a:blip r:embed="rId6"/>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9160FCB1-D95B-48BB-9926-4CDBF0EFDD68}"/>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DD0A829A-823C-48A2-810E-A62BE3CC6C53}"/>
              </a:ext>
            </a:extLst>
          </p:cNvPr>
          <p:cNvSpPr>
            <a:spLocks noGrp="1"/>
          </p:cNvSpPr>
          <p:nvPr>
            <p:ph type="sldNum" sz="quarter" idx="12"/>
          </p:nvPr>
        </p:nvSpPr>
        <p:spPr/>
        <p:txBody>
          <a:bodyPr/>
          <a:lstStyle/>
          <a:p>
            <a:fld id="{F21298BC-EAED-4704-80AD-D4422208E3AD}" type="slidenum">
              <a:rPr lang="en-US" smtClean="0"/>
              <a:t>46</a:t>
            </a:fld>
            <a:endParaRPr 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1FAA6D3B-505B-4BCE-8471-009AC6E5E544}"/>
              </a:ext>
            </a:extLst>
          </p:cNvPr>
          <p:cNvSpPr>
            <a:spLocks noGrp="1"/>
          </p:cNvSpPr>
          <p:nvPr>
            <p:ph type="ctrTitle"/>
          </p:nvPr>
        </p:nvSpPr>
        <p:spPr>
          <a:xfrm>
            <a:off x="1752600" y="258764"/>
            <a:ext cx="8693150" cy="1265237"/>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 - Reporting Errors</a:t>
            </a:r>
          </a:p>
        </p:txBody>
      </p:sp>
      <p:sp>
        <p:nvSpPr>
          <p:cNvPr id="43012" name="Rectangle 8">
            <a:extLst>
              <a:ext uri="{FF2B5EF4-FFF2-40B4-BE49-F238E27FC236}">
                <a16:creationId xmlns:a16="http://schemas.microsoft.com/office/drawing/2014/main" id="{C57D250D-8547-4649-B76F-0EB5F329FFCF}"/>
              </a:ext>
            </a:extLst>
          </p:cNvPr>
          <p:cNvSpPr>
            <a:spLocks noChangeArrowheads="1"/>
          </p:cNvSpPr>
          <p:nvPr/>
        </p:nvSpPr>
        <p:spPr bwMode="auto">
          <a:xfrm>
            <a:off x="4919663" y="1565275"/>
            <a:ext cx="5334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2000"/>
              <a:t>Next open the ASSIST interactive page.</a:t>
            </a:r>
          </a:p>
          <a:p>
            <a:endParaRPr lang="en-US" altLang="en-US" sz="1800">
              <a:solidFill>
                <a:srgbClr val="000000"/>
              </a:solidFill>
              <a:latin typeface="Arial" panose="020B0604020202020204" pitchFamily="34" charset="0"/>
            </a:endParaRPr>
          </a:p>
          <a:p>
            <a:r>
              <a:rPr lang="en-US" altLang="en-US" sz="1800">
                <a:solidFill>
                  <a:srgbClr val="000000"/>
                </a:solidFill>
                <a:latin typeface="Arial" panose="020B0604020202020204" pitchFamily="34" charset="0"/>
              </a:rPr>
              <a:t>To report an error, select the “Report an Error” tab on the Entry Form. </a:t>
            </a:r>
          </a:p>
          <a:p>
            <a:endParaRPr lang="en-US" altLang="en-US" sz="1800">
              <a:solidFill>
                <a:srgbClr val="000000"/>
              </a:solidFill>
              <a:latin typeface="Arial" panose="020B0604020202020204" pitchFamily="34" charset="0"/>
            </a:endParaRPr>
          </a:p>
          <a:p>
            <a:r>
              <a:rPr lang="en-US" altLang="en-US" sz="1800">
                <a:solidFill>
                  <a:srgbClr val="000000"/>
                </a:solidFill>
                <a:latin typeface="Arial" panose="020B0604020202020204" pitchFamily="34" charset="0"/>
              </a:rPr>
              <a:t>Add the information that is required, your email address</a:t>
            </a:r>
          </a:p>
          <a:p>
            <a:endParaRPr lang="en-US" altLang="en-US" sz="1800">
              <a:solidFill>
                <a:srgbClr val="000000"/>
              </a:solidFill>
              <a:latin typeface="Arial" panose="020B0604020202020204" pitchFamily="34" charset="0"/>
            </a:endParaRPr>
          </a:p>
          <a:p>
            <a:r>
              <a:rPr lang="en-US" altLang="en-US" sz="1800">
                <a:solidFill>
                  <a:srgbClr val="000000"/>
                </a:solidFill>
                <a:latin typeface="Arial" panose="020B0604020202020204" pitchFamily="34" charset="0"/>
              </a:rPr>
              <a:t>It is also necessary to provide the position of the error and the product that you are using. </a:t>
            </a:r>
          </a:p>
          <a:p>
            <a:endParaRPr lang="en-US" altLang="en-US" sz="1800">
              <a:solidFill>
                <a:srgbClr val="000000"/>
              </a:solidFill>
              <a:latin typeface="Arial" panose="020B0604020202020204" pitchFamily="34" charset="0"/>
            </a:endParaRPr>
          </a:p>
          <a:p>
            <a:r>
              <a:rPr lang="en-US" altLang="en-US" sz="1800">
                <a:solidFill>
                  <a:srgbClr val="000000"/>
                </a:solidFill>
                <a:latin typeface="Arial" panose="020B0604020202020204" pitchFamily="34" charset="0"/>
              </a:rPr>
              <a:t>Positions can either be entered manually, by typing in the coordinates or by selecting a location on the map.</a:t>
            </a:r>
          </a:p>
        </p:txBody>
      </p:sp>
      <p:pic>
        <p:nvPicPr>
          <p:cNvPr id="43013" name="Picture 11">
            <a:extLst>
              <a:ext uri="{FF2B5EF4-FFF2-40B4-BE49-F238E27FC236}">
                <a16:creationId xmlns:a16="http://schemas.microsoft.com/office/drawing/2014/main" id="{4B44441C-6288-480B-88BE-62F01F60B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24001"/>
            <a:ext cx="299878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E575D50B-C838-4F3F-A829-4D0BCCC0836A}"/>
              </a:ext>
            </a:extLst>
          </p:cNvPr>
          <p:cNvCxnSpPr>
            <a:cxnSpLocks/>
          </p:cNvCxnSpPr>
          <p:nvPr/>
        </p:nvCxnSpPr>
        <p:spPr>
          <a:xfrm flipH="1" flipV="1">
            <a:off x="3200400" y="2209800"/>
            <a:ext cx="1752600" cy="1143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C392947-ED0B-45DC-AA74-268AE0B599B2}"/>
              </a:ext>
            </a:extLst>
          </p:cNvPr>
          <p:cNvCxnSpPr>
            <a:cxnSpLocks/>
          </p:cNvCxnSpPr>
          <p:nvPr/>
        </p:nvCxnSpPr>
        <p:spPr>
          <a:xfrm flipH="1" flipV="1">
            <a:off x="3421063" y="2590801"/>
            <a:ext cx="1498600" cy="51276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5AE9FE1-D962-4D5D-AC01-BC7F80EEC04F}"/>
              </a:ext>
            </a:extLst>
          </p:cNvPr>
          <p:cNvCxnSpPr>
            <a:cxnSpLocks/>
          </p:cNvCxnSpPr>
          <p:nvPr/>
        </p:nvCxnSpPr>
        <p:spPr>
          <a:xfrm flipH="1" flipV="1">
            <a:off x="3276600" y="3276600"/>
            <a:ext cx="1676400" cy="10668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1">
            <a:extLst>
              <a:ext uri="{FF2B5EF4-FFF2-40B4-BE49-F238E27FC236}">
                <a16:creationId xmlns:a16="http://schemas.microsoft.com/office/drawing/2014/main" id="{DD6F2FAF-1C03-4B66-B3F2-48F409B5F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1D872D2-5C32-4F87-9EFC-6BD7580DC270}"/>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CD191D2B-67BE-47E9-BA32-69B644936336}"/>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8107CC83-31DC-4EF6-A714-696848C3F871}"/>
              </a:ext>
            </a:extLst>
          </p:cNvPr>
          <p:cNvSpPr>
            <a:spLocks noGrp="1"/>
          </p:cNvSpPr>
          <p:nvPr>
            <p:ph type="sldNum" sz="quarter" idx="12"/>
          </p:nvPr>
        </p:nvSpPr>
        <p:spPr/>
        <p:txBody>
          <a:bodyPr/>
          <a:lstStyle/>
          <a:p>
            <a:fld id="{F21298BC-EAED-4704-80AD-D4422208E3AD}" type="slidenum">
              <a:rPr lang="en-US" smtClean="0"/>
              <a:t>47</a:t>
            </a:fld>
            <a:endParaRPr 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7E2A0860-5184-4F8D-B48A-E096BCF84CC8}"/>
              </a:ext>
            </a:extLst>
          </p:cNvPr>
          <p:cNvSpPr>
            <a:spLocks noGrp="1"/>
          </p:cNvSpPr>
          <p:nvPr>
            <p:ph type="ctrTitle"/>
          </p:nvPr>
        </p:nvSpPr>
        <p:spPr>
          <a:xfrm>
            <a:off x="1752600" y="228600"/>
            <a:ext cx="8693150" cy="1066800"/>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sp>
        <p:nvSpPr>
          <p:cNvPr id="77827" name="Subtitle 1">
            <a:extLst>
              <a:ext uri="{FF2B5EF4-FFF2-40B4-BE49-F238E27FC236}">
                <a16:creationId xmlns:a16="http://schemas.microsoft.com/office/drawing/2014/main" id="{430660D7-D784-49BC-925E-298CEDF55EA2}"/>
              </a:ext>
            </a:extLst>
          </p:cNvPr>
          <p:cNvSpPr>
            <a:spLocks noGrp="1"/>
          </p:cNvSpPr>
          <p:nvPr>
            <p:ph type="subTitle" idx="1"/>
          </p:nvPr>
        </p:nvSpPr>
        <p:spPr>
          <a:xfrm>
            <a:off x="4495800" y="2438400"/>
            <a:ext cx="5334000" cy="2590800"/>
          </a:xfrm>
        </p:spPr>
        <p:txBody>
          <a:bodyPr>
            <a:normAutofit lnSpcReduction="10000"/>
          </a:bodyPr>
          <a:lstStyle/>
          <a:p>
            <a:pPr algn="l">
              <a:spcBef>
                <a:spcPct val="0"/>
              </a:spcBef>
              <a:buClrTx/>
              <a:buSzTx/>
              <a:defRPr/>
            </a:pPr>
            <a:r>
              <a:rPr lang="en-US" sz="1800" dirty="0">
                <a:solidFill>
                  <a:srgbClr val="000000"/>
                </a:solidFill>
                <a:latin typeface="Arial" panose="020B0604020202020204" pitchFamily="34" charset="0"/>
                <a:cs typeface="Arial" panose="020B0604020202020204" pitchFamily="34" charset="0"/>
              </a:rPr>
              <a:t>To enter the position manually, first choose the preferred format and enter the coordinates as shown:</a:t>
            </a:r>
          </a:p>
          <a:p>
            <a:pPr algn="l">
              <a:spcBef>
                <a:spcPct val="0"/>
              </a:spcBef>
              <a:buClrTx/>
              <a:buSzTx/>
              <a:defRPr/>
            </a:pPr>
            <a:endParaRPr lang="pt-BR" altLang="en-US" sz="1800" dirty="0">
              <a:solidFill>
                <a:srgbClr val="000000"/>
              </a:solidFill>
              <a:latin typeface="Arial" panose="020B0604020202020204" pitchFamily="34" charset="0"/>
              <a:cs typeface="Arial" panose="020B0604020202020204" pitchFamily="34" charset="0"/>
            </a:endParaRPr>
          </a:p>
          <a:p>
            <a:pPr algn="l">
              <a:spcBef>
                <a:spcPct val="0"/>
              </a:spcBef>
              <a:buClrTx/>
              <a:buSzTx/>
              <a:defRPr/>
            </a:pPr>
            <a:r>
              <a:rPr lang="pt-BR" altLang="en-US" sz="1800" dirty="0">
                <a:solidFill>
                  <a:srgbClr val="000000"/>
                </a:solidFill>
                <a:latin typeface="Arial" panose="020B0604020202020204" pitchFamily="34" charset="0"/>
                <a:cs typeface="Arial" panose="020B0604020202020204" pitchFamily="34" charset="0"/>
              </a:rPr>
              <a:t>DD	decimal degrees (ex. 39.24N 076.56W)</a:t>
            </a:r>
          </a:p>
          <a:p>
            <a:pPr algn="l">
              <a:spcBef>
                <a:spcPct val="0"/>
              </a:spcBef>
              <a:buClrTx/>
              <a:buSzTx/>
              <a:defRPr/>
            </a:pPr>
            <a:endParaRPr lang="pt-BR" altLang="en-US" sz="1800" dirty="0">
              <a:solidFill>
                <a:srgbClr val="000000"/>
              </a:solidFill>
              <a:latin typeface="Arial" panose="020B0604020202020204" pitchFamily="34" charset="0"/>
              <a:cs typeface="Arial" panose="020B0604020202020204" pitchFamily="34" charset="0"/>
            </a:endParaRPr>
          </a:p>
          <a:p>
            <a:pPr algn="l">
              <a:spcBef>
                <a:spcPct val="0"/>
              </a:spcBef>
              <a:buClrTx/>
              <a:buSzTx/>
              <a:defRPr/>
            </a:pPr>
            <a:r>
              <a:rPr lang="pt-BR" altLang="en-US" sz="1800" dirty="0">
                <a:solidFill>
                  <a:srgbClr val="000000"/>
                </a:solidFill>
                <a:latin typeface="Arial" panose="020B0604020202020204" pitchFamily="34" charset="0"/>
                <a:cs typeface="Arial" panose="020B0604020202020204" pitchFamily="34" charset="0"/>
              </a:rPr>
              <a:t>DDM	degrees &amp; decimal minutes </a:t>
            </a:r>
          </a:p>
          <a:p>
            <a:pPr algn="l">
              <a:spcBef>
                <a:spcPct val="0"/>
              </a:spcBef>
              <a:buClrTx/>
              <a:buSzTx/>
              <a:defRPr/>
            </a:pPr>
            <a:r>
              <a:rPr lang="pt-BR" altLang="en-US" sz="1800" dirty="0">
                <a:solidFill>
                  <a:srgbClr val="000000"/>
                </a:solidFill>
                <a:latin typeface="Arial" panose="020B0604020202020204" pitchFamily="34" charset="0"/>
                <a:cs typeface="Arial" panose="020B0604020202020204" pitchFamily="34" charset="0"/>
              </a:rPr>
              <a:t>	(ex. 39 14.19N 076 33.36W)</a:t>
            </a:r>
          </a:p>
          <a:p>
            <a:pPr algn="l">
              <a:spcBef>
                <a:spcPct val="0"/>
              </a:spcBef>
              <a:buClrTx/>
              <a:buSzTx/>
              <a:defRPr/>
            </a:pPr>
            <a:endParaRPr lang="pt-BR" altLang="en-US" sz="1800" dirty="0">
              <a:solidFill>
                <a:srgbClr val="000000"/>
              </a:solidFill>
              <a:latin typeface="Arial" panose="020B0604020202020204" pitchFamily="34" charset="0"/>
              <a:cs typeface="Arial" panose="020B0604020202020204" pitchFamily="34" charset="0"/>
            </a:endParaRPr>
          </a:p>
          <a:p>
            <a:pPr algn="l">
              <a:spcBef>
                <a:spcPct val="0"/>
              </a:spcBef>
              <a:buClrTx/>
              <a:buSzTx/>
              <a:defRPr/>
            </a:pPr>
            <a:r>
              <a:rPr lang="pt-BR" altLang="en-US" sz="1800" dirty="0">
                <a:solidFill>
                  <a:srgbClr val="000000"/>
                </a:solidFill>
                <a:latin typeface="Arial" panose="020B0604020202020204" pitchFamily="34" charset="0"/>
                <a:cs typeface="Arial" panose="020B0604020202020204" pitchFamily="34" charset="0"/>
              </a:rPr>
              <a:t>DDS	degrees, minutes, and decimal seconds 	(ex. 39 14 11.40N 076 33 21.60W)</a:t>
            </a:r>
            <a:endParaRPr lang="en-US" altLang="en-US" sz="1800" dirty="0">
              <a:solidFill>
                <a:srgbClr val="000000"/>
              </a:solidFill>
              <a:latin typeface="Arial" panose="020B0604020202020204" pitchFamily="34" charset="0"/>
              <a:cs typeface="Arial" panose="020B0604020202020204" pitchFamily="34" charset="0"/>
            </a:endParaRPr>
          </a:p>
        </p:txBody>
      </p:sp>
      <p:pic>
        <p:nvPicPr>
          <p:cNvPr id="45061" name="Picture 2">
            <a:extLst>
              <a:ext uri="{FF2B5EF4-FFF2-40B4-BE49-F238E27FC236}">
                <a16:creationId xmlns:a16="http://schemas.microsoft.com/office/drawing/2014/main" id="{AE475030-48C9-4B5C-AF17-A8E09DB9C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568" r="85834" b="33704"/>
          <a:stretch>
            <a:fillRect/>
          </a:stretch>
        </p:blipFill>
        <p:spPr bwMode="auto">
          <a:xfrm>
            <a:off x="1905000" y="1600201"/>
            <a:ext cx="2438400"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70590C0B-3C1B-4ED1-B15A-806F899BCE82}"/>
              </a:ext>
            </a:extLst>
          </p:cNvPr>
          <p:cNvCxnSpPr/>
          <p:nvPr/>
        </p:nvCxnSpPr>
        <p:spPr>
          <a:xfrm flipH="1">
            <a:off x="2667000" y="2971800"/>
            <a:ext cx="1828800" cy="6858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1">
            <a:extLst>
              <a:ext uri="{FF2B5EF4-FFF2-40B4-BE49-F238E27FC236}">
                <a16:creationId xmlns:a16="http://schemas.microsoft.com/office/drawing/2014/main" id="{4C1052AE-EE8C-48EC-BB6D-C9D2F0A10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D9F4ABA-B07B-4483-B6D1-E61B17855AC2}"/>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7F5F0B3B-C3B0-4326-AA21-53F4C00E5E5E}"/>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F6E9E6D9-FEC9-498A-8448-649D6AB53A05}"/>
              </a:ext>
            </a:extLst>
          </p:cNvPr>
          <p:cNvSpPr>
            <a:spLocks noGrp="1"/>
          </p:cNvSpPr>
          <p:nvPr>
            <p:ph type="sldNum" sz="quarter" idx="12"/>
          </p:nvPr>
        </p:nvSpPr>
        <p:spPr/>
        <p:txBody>
          <a:bodyPr/>
          <a:lstStyle/>
          <a:p>
            <a:fld id="{F21298BC-EAED-4704-80AD-D4422208E3AD}" type="slidenum">
              <a:rPr lang="en-US" smtClean="0"/>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64253C49-6432-4A82-A72D-76BD84323CCF}"/>
              </a:ext>
            </a:extLst>
          </p:cNvPr>
          <p:cNvSpPr>
            <a:spLocks noGrp="1"/>
          </p:cNvSpPr>
          <p:nvPr>
            <p:ph type="ctrTitle"/>
          </p:nvPr>
        </p:nvSpPr>
        <p:spPr>
          <a:xfrm>
            <a:off x="1752600" y="258764"/>
            <a:ext cx="8693150" cy="1265237"/>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sp>
        <p:nvSpPr>
          <p:cNvPr id="46084" name="Rectangle 18">
            <a:extLst>
              <a:ext uri="{FF2B5EF4-FFF2-40B4-BE49-F238E27FC236}">
                <a16:creationId xmlns:a16="http://schemas.microsoft.com/office/drawing/2014/main" id="{09E88937-1036-4664-872F-F9B0EA407095}"/>
              </a:ext>
            </a:extLst>
          </p:cNvPr>
          <p:cNvSpPr>
            <a:spLocks noChangeArrowheads="1"/>
          </p:cNvSpPr>
          <p:nvPr/>
        </p:nvSpPr>
        <p:spPr bwMode="auto">
          <a:xfrm>
            <a:off x="2441575" y="1827213"/>
            <a:ext cx="73914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endParaRPr lang="en-US" altLang="en-US" sz="1800">
              <a:latin typeface="Arial" panose="020B0604020202020204" pitchFamily="34" charset="0"/>
            </a:endParaRPr>
          </a:p>
          <a:p>
            <a:r>
              <a:rPr lang="en-US" altLang="en-US" sz="1800">
                <a:latin typeface="Arial" panose="020B0604020202020204" pitchFamily="34" charset="0"/>
              </a:rPr>
              <a:t>To enter the position via the map, first click the point icon</a:t>
            </a:r>
            <a:r>
              <a:rPr lang="en-US" altLang="en-US" sz="1800"/>
              <a:t> </a:t>
            </a:r>
            <a:r>
              <a:rPr lang="en-US" altLang="en-US" sz="1800">
                <a:latin typeface="Arial" panose="020B0604020202020204" pitchFamily="34" charset="0"/>
              </a:rPr>
              <a:t>  </a:t>
            </a:r>
            <a:r>
              <a:rPr lang="en-US" altLang="en-US" sz="1800"/>
              <a:t>     </a:t>
            </a:r>
            <a:r>
              <a:rPr lang="en-US" altLang="en-US" sz="1800">
                <a:latin typeface="Arial" panose="020B0604020202020204" pitchFamily="34" charset="0"/>
              </a:rPr>
              <a:t>. The entry form will disappear and the map window will expand. Use the tools in the top left corner to pan and zoom, then click on your desired location.</a:t>
            </a:r>
          </a:p>
          <a:p>
            <a:endParaRPr lang="en-US" altLang="en-US" sz="1800">
              <a:latin typeface="Arial" panose="020B0604020202020204" pitchFamily="34" charset="0"/>
            </a:endParaRPr>
          </a:p>
          <a:p>
            <a:r>
              <a:rPr lang="en-US" altLang="en-US" sz="1800">
                <a:latin typeface="Arial" panose="020B0604020202020204" pitchFamily="34" charset="0"/>
              </a:rPr>
              <a:t>A new blue symbol will show up where you clicked and the position of your point will be automatically populated in the user form.</a:t>
            </a:r>
          </a:p>
          <a:p>
            <a:r>
              <a:rPr lang="en-US" altLang="en-US" sz="1800">
                <a:latin typeface="Arial" panose="020B0604020202020204" pitchFamily="34" charset="0"/>
              </a:rPr>
              <a:t> </a:t>
            </a:r>
          </a:p>
          <a:p>
            <a:r>
              <a:rPr lang="en-US" altLang="en-US" sz="1800">
                <a:latin typeface="Arial" panose="020B0604020202020204" pitchFamily="34" charset="0"/>
              </a:rPr>
              <a:t>Unless a specific single feature such as a pile or rock, this position can be the center of a feature such as a foul area, new marina or any large continuous area. </a:t>
            </a:r>
          </a:p>
          <a:p>
            <a:endParaRPr lang="en-US" altLang="en-US" sz="1800">
              <a:latin typeface="Arial" panose="020B0604020202020204" pitchFamily="34" charset="0"/>
            </a:endParaRPr>
          </a:p>
          <a:p>
            <a:r>
              <a:rPr lang="en-US" altLang="en-US" sz="1800">
                <a:latin typeface="Arial" panose="020B0604020202020204" pitchFamily="34" charset="0"/>
              </a:rPr>
              <a:t>To return to the user form without selecting a point, click the arrow on the left side of the map window.</a:t>
            </a:r>
          </a:p>
          <a:p>
            <a:endParaRPr lang="en-US" altLang="en-US" sz="1800"/>
          </a:p>
          <a:p>
            <a:br>
              <a:rPr lang="en-US" altLang="en-US" sz="1800">
                <a:solidFill>
                  <a:srgbClr val="0098DA"/>
                </a:solidFill>
                <a:latin typeface="Arial" panose="020B0604020202020204" pitchFamily="34" charset="0"/>
                <a:hlinkClick r:id="rId3"/>
              </a:rPr>
            </a:br>
            <a:endParaRPr lang="en-US" altLang="en-US" sz="1800"/>
          </a:p>
        </p:txBody>
      </p:sp>
      <p:pic>
        <p:nvPicPr>
          <p:cNvPr id="46085" name="Picture 19" descr="point">
            <a:extLst>
              <a:ext uri="{FF2B5EF4-FFF2-40B4-BE49-F238E27FC236}">
                <a16:creationId xmlns:a16="http://schemas.microsoft.com/office/drawing/2014/main" id="{033E9F3A-68FF-4049-99D1-BD36F2896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2057400"/>
            <a:ext cx="38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E9E53D0C-C6CE-4FB1-A3CE-69D9F9469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8964698-3994-41E3-876F-1F747F0AF549}"/>
              </a:ext>
            </a:extLst>
          </p:cNvPr>
          <p:cNvPicPr>
            <a:picLocks noChangeAspect="1"/>
          </p:cNvPicPr>
          <p:nvPr/>
        </p:nvPicPr>
        <p:blipFill>
          <a:blip r:embed="rId6"/>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92A7E225-D1CB-4642-8183-BB4B9155E39D}"/>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1D0CBE55-D596-422A-A315-A4220D55EE56}"/>
              </a:ext>
            </a:extLst>
          </p:cNvPr>
          <p:cNvSpPr>
            <a:spLocks noGrp="1"/>
          </p:cNvSpPr>
          <p:nvPr>
            <p:ph type="sldNum" sz="quarter" idx="12"/>
          </p:nvPr>
        </p:nvSpPr>
        <p:spPr/>
        <p:txBody>
          <a:bodyPr/>
          <a:lstStyle/>
          <a:p>
            <a:fld id="{F21298BC-EAED-4704-80AD-D4422208E3AD}" type="slidenum">
              <a:rPr lang="en-US" smtClean="0"/>
              <a:t>49</a:t>
            </a:fld>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5</a:t>
            </a:fld>
            <a:endParaRPr lang="en-US"/>
          </a:p>
        </p:txBody>
      </p:sp>
      <p:sp>
        <p:nvSpPr>
          <p:cNvPr id="7" name="Rectangle 2">
            <a:extLst>
              <a:ext uri="{FF2B5EF4-FFF2-40B4-BE49-F238E27FC236}">
                <a16:creationId xmlns:a16="http://schemas.microsoft.com/office/drawing/2014/main" id="{EBE34CC4-6A62-4E16-A20D-309D4FB883DF}"/>
              </a:ext>
            </a:extLst>
          </p:cNvPr>
          <p:cNvSpPr txBox="1">
            <a:spLocks/>
          </p:cNvSpPr>
          <p:nvPr/>
        </p:nvSpPr>
        <p:spPr bwMode="auto">
          <a:xfrm>
            <a:off x="1716165" y="749119"/>
            <a:ext cx="86931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Your Operational Role</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3" name="Rectangle 3">
            <a:extLst>
              <a:ext uri="{FF2B5EF4-FFF2-40B4-BE49-F238E27FC236}">
                <a16:creationId xmlns:a16="http://schemas.microsoft.com/office/drawing/2014/main" id="{4B6FAF85-7CC0-4D00-BA0A-B07470F802ED}"/>
              </a:ext>
            </a:extLst>
          </p:cNvPr>
          <p:cNvSpPr txBox="1">
            <a:spLocks/>
          </p:cNvSpPr>
          <p:nvPr/>
        </p:nvSpPr>
        <p:spPr bwMode="auto">
          <a:xfrm>
            <a:off x="651932" y="2311964"/>
            <a:ext cx="10896601"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1B6FD"/>
              </a:buClr>
              <a:buSzPct val="100000"/>
              <a:buFont typeface="Wingdings" panose="05000000000000000000" pitchFamily="2" charset="2"/>
              <a:buNone/>
              <a:tabLst/>
              <a:defRPr/>
            </a:pPr>
            <a:r>
              <a:rPr kumimoji="0" lang="en-US" altLang="en-US"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All Auxiliary vessels while underway should be checking all Aids to Navigation and charted features for any type of discrepancy on Nautical Charts.</a:t>
            </a:r>
          </a:p>
          <a:p>
            <a:pPr marL="0" marR="0" lvl="0" indent="0" algn="l" defTabSz="914400" rtl="0" eaLnBrk="1" fontAlgn="base" latinLnBrk="0" hangingPunct="1">
              <a:lnSpc>
                <a:spcPct val="90000"/>
              </a:lnSpc>
              <a:spcBef>
                <a:spcPct val="20000"/>
              </a:spcBef>
              <a:spcAft>
                <a:spcPct val="0"/>
              </a:spcAft>
              <a:buClr>
                <a:srgbClr val="31B6FD"/>
              </a:buClr>
              <a:buSzPct val="100000"/>
              <a:buFont typeface="Wingdings" panose="05000000000000000000" pitchFamily="2" charset="2"/>
              <a:buNone/>
              <a:tabLst/>
              <a:defRPr/>
            </a:pPr>
            <a:endParaRPr kumimoji="0" lang="en-US" altLang="en-US"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Report ATON discrepancies with a hard copy report within 48 hours or 14 days for verifications</a:t>
            </a: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endParaRPr kumimoji="0" lang="en-US" altLang="en-US"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Don’t forget 60-day window for Mission Hour Report</a:t>
            </a:r>
          </a:p>
          <a:p>
            <a:pPr marL="0" marR="0" lvl="0" indent="0" algn="l" defTabSz="914400" rtl="0" eaLnBrk="1" fontAlgn="base" latinLnBrk="0" hangingPunct="1">
              <a:lnSpc>
                <a:spcPct val="90000"/>
              </a:lnSpc>
              <a:spcBef>
                <a:spcPct val="20000"/>
              </a:spcBef>
              <a:spcAft>
                <a:spcPct val="0"/>
              </a:spcAft>
              <a:buClr>
                <a:srgbClr val="31B6FD"/>
              </a:buClr>
              <a:buSzPct val="100000"/>
              <a:buFont typeface="Wingdings" panose="05000000000000000000" pitchFamily="2" charset="2"/>
              <a:buNone/>
              <a:tabLst/>
              <a:defRPr/>
            </a:pPr>
            <a:endParaRPr kumimoji="0" lang="en-US" alt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86637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8">
            <a:extLst>
              <a:ext uri="{FF2B5EF4-FFF2-40B4-BE49-F238E27FC236}">
                <a16:creationId xmlns:a16="http://schemas.microsoft.com/office/drawing/2014/main" id="{0DE5F22A-C806-403F-B7D5-9DC321058AF5}"/>
              </a:ext>
            </a:extLst>
          </p:cNvPr>
          <p:cNvSpPr>
            <a:spLocks noChangeArrowheads="1"/>
          </p:cNvSpPr>
          <p:nvPr/>
        </p:nvSpPr>
        <p:spPr bwMode="auto">
          <a:xfrm>
            <a:off x="6705601" y="5419725"/>
            <a:ext cx="3109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Link to Help screen </a:t>
            </a:r>
          </a:p>
        </p:txBody>
      </p:sp>
      <p:sp>
        <p:nvSpPr>
          <p:cNvPr id="48130" name="Rectangle 2">
            <a:extLst>
              <a:ext uri="{FF2B5EF4-FFF2-40B4-BE49-F238E27FC236}">
                <a16:creationId xmlns:a16="http://schemas.microsoft.com/office/drawing/2014/main" id="{6F571F82-80D4-49F0-9DBE-20EFD083BEDB}"/>
              </a:ext>
            </a:extLst>
          </p:cNvPr>
          <p:cNvSpPr>
            <a:spLocks noGrp="1"/>
          </p:cNvSpPr>
          <p:nvPr>
            <p:ph type="ctrTitle"/>
          </p:nvPr>
        </p:nvSpPr>
        <p:spPr>
          <a:xfrm>
            <a:off x="1752600" y="228600"/>
            <a:ext cx="8693150" cy="1066800"/>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sp>
        <p:nvSpPr>
          <p:cNvPr id="48131" name="Subtitle 1">
            <a:extLst>
              <a:ext uri="{FF2B5EF4-FFF2-40B4-BE49-F238E27FC236}">
                <a16:creationId xmlns:a16="http://schemas.microsoft.com/office/drawing/2014/main" id="{AE2B2B4B-D7CE-4418-A49E-4AE1D419EFD6}"/>
              </a:ext>
            </a:extLst>
          </p:cNvPr>
          <p:cNvSpPr>
            <a:spLocks noGrp="1"/>
          </p:cNvSpPr>
          <p:nvPr>
            <p:ph type="subTitle" idx="1"/>
          </p:nvPr>
        </p:nvSpPr>
        <p:spPr>
          <a:xfrm>
            <a:off x="4010025" y="1333501"/>
            <a:ext cx="4114800" cy="461963"/>
          </a:xfrm>
        </p:spPr>
        <p:txBody>
          <a:bodyPr>
            <a:normAutofit fontScale="85000" lnSpcReduction="10000"/>
          </a:bodyPr>
          <a:lstStyle/>
          <a:p>
            <a:r>
              <a:rPr lang="en-US" altLang="en-US">
                <a:solidFill>
                  <a:schemeClr val="tx1"/>
                </a:solidFill>
                <a:latin typeface="Arial" panose="020B0604020202020204" pitchFamily="34" charset="0"/>
                <a:cs typeface="Arial" panose="020B0604020202020204" pitchFamily="34" charset="0"/>
              </a:rPr>
              <a:t>Use the tools in the top left corner</a:t>
            </a:r>
          </a:p>
          <a:p>
            <a:endParaRPr lang="en-US" altLang="en-US">
              <a:solidFill>
                <a:schemeClr val="tx1"/>
              </a:solidFill>
              <a:latin typeface="Arial" panose="020B0604020202020204" pitchFamily="34" charset="0"/>
              <a:cs typeface="Arial" panose="020B0604020202020204" pitchFamily="34" charset="0"/>
            </a:endParaRPr>
          </a:p>
          <a:p>
            <a:endParaRPr lang="en-US" altLang="en-US" sz="3600">
              <a:latin typeface="Arial" panose="020B0604020202020204" pitchFamily="34" charset="0"/>
              <a:cs typeface="Arial" panose="020B0604020202020204" pitchFamily="34" charset="0"/>
            </a:endParaRPr>
          </a:p>
          <a:p>
            <a:endParaRPr lang="en-US" altLang="en-US" sz="3600">
              <a:latin typeface="Arial" panose="020B0604020202020204" pitchFamily="34" charset="0"/>
              <a:cs typeface="Arial" panose="020B0604020202020204" pitchFamily="34" charset="0"/>
            </a:endParaRPr>
          </a:p>
          <a:p>
            <a:endParaRPr lang="en-US" altLang="en-US" sz="3600">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pic>
        <p:nvPicPr>
          <p:cNvPr id="48134" name="Picture 4">
            <a:extLst>
              <a:ext uri="{FF2B5EF4-FFF2-40B4-BE49-F238E27FC236}">
                <a16:creationId xmlns:a16="http://schemas.microsoft.com/office/drawing/2014/main" id="{A2A45DAE-BA53-469E-81D3-62A08D888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878" t="17877" r="70566" b="64581"/>
          <a:stretch>
            <a:fillRect/>
          </a:stretch>
        </p:blipFill>
        <p:spPr bwMode="auto">
          <a:xfrm>
            <a:off x="5162550" y="2352675"/>
            <a:ext cx="483393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Box 5">
            <a:extLst>
              <a:ext uri="{FF2B5EF4-FFF2-40B4-BE49-F238E27FC236}">
                <a16:creationId xmlns:a16="http://schemas.microsoft.com/office/drawing/2014/main" id="{DDB8AB4F-AB34-45F7-85FD-8145C7E8A3DF}"/>
              </a:ext>
            </a:extLst>
          </p:cNvPr>
          <p:cNvSpPr txBox="1">
            <a:spLocks noChangeArrowheads="1"/>
          </p:cNvSpPr>
          <p:nvPr/>
        </p:nvSpPr>
        <p:spPr bwMode="auto">
          <a:xfrm>
            <a:off x="2168525" y="4740276"/>
            <a:ext cx="3087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Base Map Gallery, change look of the map graphic</a:t>
            </a:r>
          </a:p>
        </p:txBody>
      </p:sp>
      <p:sp>
        <p:nvSpPr>
          <p:cNvPr id="48136" name="Rectangle 6">
            <a:extLst>
              <a:ext uri="{FF2B5EF4-FFF2-40B4-BE49-F238E27FC236}">
                <a16:creationId xmlns:a16="http://schemas.microsoft.com/office/drawing/2014/main" id="{905C84AE-17F8-46A0-8180-EBF1976E3626}"/>
              </a:ext>
            </a:extLst>
          </p:cNvPr>
          <p:cNvSpPr>
            <a:spLocks noChangeArrowheads="1"/>
          </p:cNvSpPr>
          <p:nvPr/>
        </p:nvSpPr>
        <p:spPr bwMode="auto">
          <a:xfrm>
            <a:off x="2133600" y="2384426"/>
            <a:ext cx="2838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dirty="0">
                <a:latin typeface="Arial" panose="020B0604020202020204" pitchFamily="34" charset="0"/>
              </a:rPr>
              <a:t>Zoom in and out, over zoom will cause the map to disappear. </a:t>
            </a:r>
          </a:p>
        </p:txBody>
      </p:sp>
      <p:sp>
        <p:nvSpPr>
          <p:cNvPr id="48137" name="Rectangle 7">
            <a:extLst>
              <a:ext uri="{FF2B5EF4-FFF2-40B4-BE49-F238E27FC236}">
                <a16:creationId xmlns:a16="http://schemas.microsoft.com/office/drawing/2014/main" id="{F1FEDC43-86F9-4234-B4CA-5557A8B57D35}"/>
              </a:ext>
            </a:extLst>
          </p:cNvPr>
          <p:cNvSpPr>
            <a:spLocks noChangeArrowheads="1"/>
          </p:cNvSpPr>
          <p:nvPr/>
        </p:nvSpPr>
        <p:spPr bwMode="auto">
          <a:xfrm>
            <a:off x="2178050" y="3886201"/>
            <a:ext cx="3086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My Location, center on your location</a:t>
            </a:r>
          </a:p>
        </p:txBody>
      </p:sp>
      <p:cxnSp>
        <p:nvCxnSpPr>
          <p:cNvPr id="11" name="Straight Arrow Connector 10">
            <a:extLst>
              <a:ext uri="{FF2B5EF4-FFF2-40B4-BE49-F238E27FC236}">
                <a16:creationId xmlns:a16="http://schemas.microsoft.com/office/drawing/2014/main" id="{3A17D344-0FB7-421F-BA4E-3D9C96B6B2F4}"/>
              </a:ext>
            </a:extLst>
          </p:cNvPr>
          <p:cNvCxnSpPr>
            <a:cxnSpLocks/>
          </p:cNvCxnSpPr>
          <p:nvPr/>
        </p:nvCxnSpPr>
        <p:spPr>
          <a:xfrm>
            <a:off x="4800600" y="2819400"/>
            <a:ext cx="533400" cy="762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DB6868E-FD70-45D6-97F7-A24D22F9FF46}"/>
              </a:ext>
            </a:extLst>
          </p:cNvPr>
          <p:cNvCxnSpPr>
            <a:cxnSpLocks/>
          </p:cNvCxnSpPr>
          <p:nvPr/>
        </p:nvCxnSpPr>
        <p:spPr>
          <a:xfrm flipV="1">
            <a:off x="3640138" y="3575051"/>
            <a:ext cx="1841500" cy="33496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BB32E34-0D72-45C9-82BE-FDA3DEDC8F4C}"/>
              </a:ext>
            </a:extLst>
          </p:cNvPr>
          <p:cNvCxnSpPr>
            <a:cxnSpLocks/>
          </p:cNvCxnSpPr>
          <p:nvPr/>
        </p:nvCxnSpPr>
        <p:spPr>
          <a:xfrm flipV="1">
            <a:off x="4972050" y="3575051"/>
            <a:ext cx="1123950" cy="129222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C83DC97-4B67-4FF9-903E-768F223D8AFF}"/>
              </a:ext>
            </a:extLst>
          </p:cNvPr>
          <p:cNvCxnSpPr>
            <a:cxnSpLocks/>
          </p:cNvCxnSpPr>
          <p:nvPr/>
        </p:nvCxnSpPr>
        <p:spPr>
          <a:xfrm flipV="1">
            <a:off x="6748464" y="3424239"/>
            <a:ext cx="20637" cy="217487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142" name="Rectangle 19">
            <a:extLst>
              <a:ext uri="{FF2B5EF4-FFF2-40B4-BE49-F238E27FC236}">
                <a16:creationId xmlns:a16="http://schemas.microsoft.com/office/drawing/2014/main" id="{96463DCA-44EE-4750-9C4C-58847A61E223}"/>
              </a:ext>
            </a:extLst>
          </p:cNvPr>
          <p:cNvSpPr>
            <a:spLocks noChangeArrowheads="1"/>
          </p:cNvSpPr>
          <p:nvPr/>
        </p:nvSpPr>
        <p:spPr bwMode="auto">
          <a:xfrm flipH="1">
            <a:off x="6248401" y="1716089"/>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Geographic place name </a:t>
            </a:r>
          </a:p>
        </p:txBody>
      </p:sp>
      <p:cxnSp>
        <p:nvCxnSpPr>
          <p:cNvPr id="22" name="Straight Arrow Connector 21">
            <a:extLst>
              <a:ext uri="{FF2B5EF4-FFF2-40B4-BE49-F238E27FC236}">
                <a16:creationId xmlns:a16="http://schemas.microsoft.com/office/drawing/2014/main" id="{E510DA75-A95B-4A2F-AAB3-F550638B32A0}"/>
              </a:ext>
            </a:extLst>
          </p:cNvPr>
          <p:cNvCxnSpPr>
            <a:stCxn id="48142" idx="2"/>
          </p:cNvCxnSpPr>
          <p:nvPr/>
        </p:nvCxnSpPr>
        <p:spPr>
          <a:xfrm flipH="1">
            <a:off x="7467601" y="2085975"/>
            <a:ext cx="112713" cy="62388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633AE3F-55C9-4B94-963B-D567E83694C4}"/>
              </a:ext>
            </a:extLst>
          </p:cNvPr>
          <p:cNvCxnSpPr>
            <a:cxnSpLocks/>
            <a:stCxn id="48129" idx="1"/>
            <a:endCxn id="48129" idx="1"/>
          </p:cNvCxnSpPr>
          <p:nvPr/>
        </p:nvCxnSpPr>
        <p:spPr>
          <a:xfrm>
            <a:off x="6705600" y="560387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
            <a:extLst>
              <a:ext uri="{FF2B5EF4-FFF2-40B4-BE49-F238E27FC236}">
                <a16:creationId xmlns:a16="http://schemas.microsoft.com/office/drawing/2014/main" id="{BF486CEE-3DA3-4631-AF41-FFCD14188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A4CAF851-1DD7-4470-B964-805782733705}"/>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0413AB98-AC1B-4977-98D1-BC103675DF9D}"/>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6251E1DF-A266-48C4-BF4B-475A564468B0}"/>
              </a:ext>
            </a:extLst>
          </p:cNvPr>
          <p:cNvSpPr>
            <a:spLocks noGrp="1"/>
          </p:cNvSpPr>
          <p:nvPr>
            <p:ph type="sldNum" sz="quarter" idx="12"/>
          </p:nvPr>
        </p:nvSpPr>
        <p:spPr/>
        <p:txBody>
          <a:bodyPr/>
          <a:lstStyle/>
          <a:p>
            <a:fld id="{F21298BC-EAED-4704-80AD-D4422208E3AD}" type="slidenum">
              <a:rPr lang="en-US" smtClean="0"/>
              <a:t>50</a:t>
            </a:fld>
            <a:endParaRPr lang="en-US"/>
          </a:p>
        </p:txBody>
      </p:sp>
      <p:sp>
        <p:nvSpPr>
          <p:cNvPr id="21" name="Rectangle 1">
            <a:extLst>
              <a:ext uri="{FF2B5EF4-FFF2-40B4-BE49-F238E27FC236}">
                <a16:creationId xmlns:a16="http://schemas.microsoft.com/office/drawing/2014/main" id="{83617B19-0405-482C-A960-21CD561E9BF9}"/>
              </a:ext>
            </a:extLst>
          </p:cNvPr>
          <p:cNvSpPr>
            <a:spLocks noChangeArrowheads="1"/>
          </p:cNvSpPr>
          <p:nvPr/>
        </p:nvSpPr>
        <p:spPr bwMode="auto">
          <a:xfrm>
            <a:off x="2274888" y="5910265"/>
            <a:ext cx="7721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dirty="0">
                <a:latin typeface="Arial" panose="020B0604020202020204" pitchFamily="34" charset="0"/>
              </a:rPr>
              <a:t>https://beta-development.azurewebsites.net/customer-service/assist.html</a:t>
            </a:r>
          </a:p>
        </p:txBody>
      </p:sp>
      <p:cxnSp>
        <p:nvCxnSpPr>
          <p:cNvPr id="23" name="Straight Arrow Connector 22">
            <a:extLst>
              <a:ext uri="{FF2B5EF4-FFF2-40B4-BE49-F238E27FC236}">
                <a16:creationId xmlns:a16="http://schemas.microsoft.com/office/drawing/2014/main" id="{C6054597-E2A5-448D-9F39-1E2F0CCA2849}"/>
              </a:ext>
            </a:extLst>
          </p:cNvPr>
          <p:cNvCxnSpPr>
            <a:cxnSpLocks/>
          </p:cNvCxnSpPr>
          <p:nvPr/>
        </p:nvCxnSpPr>
        <p:spPr>
          <a:xfrm flipH="1">
            <a:off x="5365333" y="5604632"/>
            <a:ext cx="1371600" cy="401637"/>
          </a:xfrm>
          <a:prstGeom prst="straightConnector1">
            <a:avLst/>
          </a:prstGeom>
          <a:noFill/>
          <a:ln w="15875" cap="flat" cmpd="sng" algn="ctr">
            <a:solidFill>
              <a:srgbClr val="FF0000"/>
            </a:solidFill>
            <a:prstDash val="solid"/>
            <a:tailEnd type="triangle"/>
          </a:ln>
          <a:effectLst/>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2AA109D6-1197-48FA-BB73-5EF9CB522521}"/>
              </a:ext>
            </a:extLst>
          </p:cNvPr>
          <p:cNvSpPr>
            <a:spLocks noGrp="1"/>
          </p:cNvSpPr>
          <p:nvPr>
            <p:ph type="ctrTitle"/>
          </p:nvPr>
        </p:nvSpPr>
        <p:spPr>
          <a:xfrm>
            <a:off x="1752600" y="258764"/>
            <a:ext cx="8693150" cy="1265237"/>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pic>
        <p:nvPicPr>
          <p:cNvPr id="49156" name="Picture 2">
            <a:extLst>
              <a:ext uri="{FF2B5EF4-FFF2-40B4-BE49-F238E27FC236}">
                <a16:creationId xmlns:a16="http://schemas.microsoft.com/office/drawing/2014/main" id="{D2E7AA4E-37D2-44D1-9089-D76D08410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73" r="46667" b="21852"/>
          <a:stretch>
            <a:fillRect/>
          </a:stretch>
        </p:blipFill>
        <p:spPr bwMode="auto">
          <a:xfrm>
            <a:off x="3514725" y="2370138"/>
            <a:ext cx="51625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3">
            <a:extLst>
              <a:ext uri="{FF2B5EF4-FFF2-40B4-BE49-F238E27FC236}">
                <a16:creationId xmlns:a16="http://schemas.microsoft.com/office/drawing/2014/main" id="{C07A7560-AD32-4BCF-9143-90E73BF44D08}"/>
              </a:ext>
            </a:extLst>
          </p:cNvPr>
          <p:cNvSpPr>
            <a:spLocks noChangeArrowheads="1"/>
          </p:cNvSpPr>
          <p:nvPr/>
        </p:nvSpPr>
        <p:spPr bwMode="auto">
          <a:xfrm>
            <a:off x="2438400" y="1755776"/>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Blue symbol will show up where you clicked point will be automatically populated</a:t>
            </a:r>
            <a:endParaRPr lang="en-US" altLang="en-US" sz="1800"/>
          </a:p>
        </p:txBody>
      </p:sp>
      <p:sp>
        <p:nvSpPr>
          <p:cNvPr id="49158" name="Rectangle 4">
            <a:extLst>
              <a:ext uri="{FF2B5EF4-FFF2-40B4-BE49-F238E27FC236}">
                <a16:creationId xmlns:a16="http://schemas.microsoft.com/office/drawing/2014/main" id="{8384AA0A-0A72-41F0-8071-BB7934A80542}"/>
              </a:ext>
            </a:extLst>
          </p:cNvPr>
          <p:cNvSpPr>
            <a:spLocks noChangeArrowheads="1"/>
          </p:cNvSpPr>
          <p:nvPr/>
        </p:nvSpPr>
        <p:spPr bwMode="auto">
          <a:xfrm>
            <a:off x="2408238" y="5953126"/>
            <a:ext cx="7345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To return to the user form, click the arrow on the left side of the map window</a:t>
            </a:r>
            <a:endParaRPr lang="en-US" altLang="en-US" sz="1800"/>
          </a:p>
        </p:txBody>
      </p:sp>
      <p:cxnSp>
        <p:nvCxnSpPr>
          <p:cNvPr id="11" name="Straight Arrow Connector 10">
            <a:extLst>
              <a:ext uri="{FF2B5EF4-FFF2-40B4-BE49-F238E27FC236}">
                <a16:creationId xmlns:a16="http://schemas.microsoft.com/office/drawing/2014/main" id="{6DD2E961-C528-43D3-8C89-0534C72E14C2}"/>
              </a:ext>
            </a:extLst>
          </p:cNvPr>
          <p:cNvCxnSpPr/>
          <p:nvPr/>
        </p:nvCxnSpPr>
        <p:spPr>
          <a:xfrm flipV="1">
            <a:off x="2590801" y="4724400"/>
            <a:ext cx="923925" cy="1157288"/>
          </a:xfrm>
          <a:prstGeom prst="straightConnector1">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D83C585-8FFC-48B2-9A30-EAC0D03B53A4}"/>
              </a:ext>
            </a:extLst>
          </p:cNvPr>
          <p:cNvCxnSpPr>
            <a:cxnSpLocks/>
          </p:cNvCxnSpPr>
          <p:nvPr/>
        </p:nvCxnSpPr>
        <p:spPr>
          <a:xfrm>
            <a:off x="3581400" y="2209800"/>
            <a:ext cx="4495800" cy="20574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1">
            <a:extLst>
              <a:ext uri="{FF2B5EF4-FFF2-40B4-BE49-F238E27FC236}">
                <a16:creationId xmlns:a16="http://schemas.microsoft.com/office/drawing/2014/main" id="{88E246DD-557D-46CB-AF3F-36222DF8D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219814E-0271-46BB-AF12-F595D7363764}"/>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97AA2CF2-3192-473F-837E-6462F9C33A80}"/>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1A14808A-4F21-43A6-AEB3-35C06F315DC5}"/>
              </a:ext>
            </a:extLst>
          </p:cNvPr>
          <p:cNvSpPr>
            <a:spLocks noGrp="1"/>
          </p:cNvSpPr>
          <p:nvPr>
            <p:ph type="sldNum" sz="quarter" idx="12"/>
          </p:nvPr>
        </p:nvSpPr>
        <p:spPr/>
        <p:txBody>
          <a:bodyPr/>
          <a:lstStyle/>
          <a:p>
            <a:fld id="{F21298BC-EAED-4704-80AD-D4422208E3AD}" type="slidenum">
              <a:rPr lang="en-US" smtClean="0"/>
              <a:t>51</a:t>
            </a:fld>
            <a:endParaRPr 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7B7955C2-3EB6-485C-A5BD-F88FC5986174}"/>
              </a:ext>
            </a:extLst>
          </p:cNvPr>
          <p:cNvSpPr>
            <a:spLocks noGrp="1"/>
          </p:cNvSpPr>
          <p:nvPr>
            <p:ph type="ctrTitle"/>
          </p:nvPr>
        </p:nvSpPr>
        <p:spPr>
          <a:xfrm>
            <a:off x="1752600" y="228600"/>
            <a:ext cx="8693150" cy="1066800"/>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sp>
        <p:nvSpPr>
          <p:cNvPr id="51202" name="Subtitle 1">
            <a:extLst>
              <a:ext uri="{FF2B5EF4-FFF2-40B4-BE49-F238E27FC236}">
                <a16:creationId xmlns:a16="http://schemas.microsoft.com/office/drawing/2014/main" id="{3028514E-CEC2-4C2A-A969-F0A136298537}"/>
              </a:ext>
            </a:extLst>
          </p:cNvPr>
          <p:cNvSpPr>
            <a:spLocks noGrp="1"/>
          </p:cNvSpPr>
          <p:nvPr>
            <p:ph type="subTitle" idx="1"/>
          </p:nvPr>
        </p:nvSpPr>
        <p:spPr>
          <a:xfrm>
            <a:off x="1673225" y="1473200"/>
            <a:ext cx="8693150" cy="5029200"/>
          </a:xfrm>
        </p:spPr>
        <p:txBody>
          <a:bodyPr/>
          <a:lstStyle/>
          <a:p>
            <a:endParaRPr lang="en-US" altLang="en-US" sz="3600">
              <a:latin typeface="Arial" panose="020B0604020202020204" pitchFamily="34" charset="0"/>
              <a:cs typeface="Arial" panose="020B0604020202020204" pitchFamily="34" charset="0"/>
            </a:endParaRPr>
          </a:p>
          <a:p>
            <a:endParaRPr lang="en-US" altLang="en-US" sz="3600">
              <a:latin typeface="Arial" panose="020B0604020202020204" pitchFamily="34" charset="0"/>
              <a:cs typeface="Arial" panose="020B0604020202020204" pitchFamily="34" charset="0"/>
            </a:endParaRPr>
          </a:p>
          <a:p>
            <a:endParaRPr lang="en-US" altLang="en-US" sz="3600">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pic>
        <p:nvPicPr>
          <p:cNvPr id="51205" name="Picture 1">
            <a:extLst>
              <a:ext uri="{FF2B5EF4-FFF2-40B4-BE49-F238E27FC236}">
                <a16:creationId xmlns:a16="http://schemas.microsoft.com/office/drawing/2014/main" id="{8C8FA43F-0F2D-4215-8AAC-AE9B0B66D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827" r="45833" b="33704"/>
          <a:stretch>
            <a:fillRect/>
          </a:stretch>
        </p:blipFill>
        <p:spPr bwMode="auto">
          <a:xfrm>
            <a:off x="2790825" y="1357314"/>
            <a:ext cx="661035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5">
            <a:extLst>
              <a:ext uri="{FF2B5EF4-FFF2-40B4-BE49-F238E27FC236}">
                <a16:creationId xmlns:a16="http://schemas.microsoft.com/office/drawing/2014/main" id="{5AAFF7FC-B2AB-435B-8CD4-AC11F7421A39}"/>
              </a:ext>
            </a:extLst>
          </p:cNvPr>
          <p:cNvSpPr txBox="1">
            <a:spLocks noChangeArrowheads="1"/>
          </p:cNvSpPr>
          <p:nvPr/>
        </p:nvSpPr>
        <p:spPr bwMode="auto">
          <a:xfrm>
            <a:off x="2457450" y="5051426"/>
            <a:ext cx="72771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algn="ctr"/>
            <a:r>
              <a:rPr lang="en-US" altLang="en-US" sz="1800">
                <a:latin typeface="Arial" panose="020B0604020202020204" pitchFamily="34" charset="0"/>
              </a:rPr>
              <a:t>Describe The Error</a:t>
            </a:r>
          </a:p>
          <a:p>
            <a:endParaRPr lang="en-US" altLang="en-US" sz="1800">
              <a:latin typeface="Arial" panose="020B0604020202020204" pitchFamily="34" charset="0"/>
            </a:endParaRPr>
          </a:p>
          <a:p>
            <a:r>
              <a:rPr lang="en-US" altLang="en-US" sz="1800">
                <a:latin typeface="Arial" panose="020B0604020202020204" pitchFamily="34" charset="0"/>
              </a:rPr>
              <a:t>Briefly describe what corrections are needed (Add pier, Delete tower, Revise the name, etc.).</a:t>
            </a:r>
          </a:p>
          <a:p>
            <a:endParaRPr lang="en-US" altLang="en-US" sz="1800">
              <a:latin typeface="Arial" panose="020B0604020202020204" pitchFamily="34" charset="0"/>
            </a:endParaRPr>
          </a:p>
        </p:txBody>
      </p:sp>
      <p:cxnSp>
        <p:nvCxnSpPr>
          <p:cNvPr id="3" name="Straight Arrow Connector 2">
            <a:extLst>
              <a:ext uri="{FF2B5EF4-FFF2-40B4-BE49-F238E27FC236}">
                <a16:creationId xmlns:a16="http://schemas.microsoft.com/office/drawing/2014/main" id="{65A3E4D0-8CE1-4034-BCC6-2C3E27B5B205}"/>
              </a:ext>
            </a:extLst>
          </p:cNvPr>
          <p:cNvCxnSpPr/>
          <p:nvPr/>
        </p:nvCxnSpPr>
        <p:spPr>
          <a:xfrm flipH="1" flipV="1">
            <a:off x="3733800" y="3505200"/>
            <a:ext cx="1371600" cy="16764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1">
            <a:extLst>
              <a:ext uri="{FF2B5EF4-FFF2-40B4-BE49-F238E27FC236}">
                <a16:creationId xmlns:a16="http://schemas.microsoft.com/office/drawing/2014/main" id="{DCB9EDE6-156C-4649-BFC9-B60CF8BCD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BF9215F-1A32-4B72-AFE5-EB8B3D721520}"/>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61942FA1-EB0B-44B1-9260-EFAAB48DD13D}"/>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A081EA92-A340-4EB7-BF7E-649D998EE2D2}"/>
              </a:ext>
            </a:extLst>
          </p:cNvPr>
          <p:cNvSpPr>
            <a:spLocks noGrp="1"/>
          </p:cNvSpPr>
          <p:nvPr>
            <p:ph type="sldNum" sz="quarter" idx="12"/>
          </p:nvPr>
        </p:nvSpPr>
        <p:spPr/>
        <p:txBody>
          <a:bodyPr/>
          <a:lstStyle/>
          <a:p>
            <a:fld id="{F21298BC-EAED-4704-80AD-D4422208E3AD}" type="slidenum">
              <a:rPr lang="en-US" smtClean="0"/>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23AD126A-7699-4AB7-80E4-8F1E70605025}"/>
              </a:ext>
            </a:extLst>
          </p:cNvPr>
          <p:cNvSpPr>
            <a:spLocks noGrp="1"/>
          </p:cNvSpPr>
          <p:nvPr>
            <p:ph type="ctrTitle"/>
          </p:nvPr>
        </p:nvSpPr>
        <p:spPr>
          <a:xfrm>
            <a:off x="1752600" y="258764"/>
            <a:ext cx="8693150" cy="1265237"/>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pic>
        <p:nvPicPr>
          <p:cNvPr id="52228" name="Picture 1">
            <a:extLst>
              <a:ext uri="{FF2B5EF4-FFF2-40B4-BE49-F238E27FC236}">
                <a16:creationId xmlns:a16="http://schemas.microsoft.com/office/drawing/2014/main" id="{C5BC1655-9761-4642-AECE-EBA516376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 t="13904" r="85913" b="33038"/>
          <a:stretch>
            <a:fillRect/>
          </a:stretch>
        </p:blipFill>
        <p:spPr bwMode="auto">
          <a:xfrm>
            <a:off x="1757364" y="1676401"/>
            <a:ext cx="2967037"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2">
            <a:extLst>
              <a:ext uri="{FF2B5EF4-FFF2-40B4-BE49-F238E27FC236}">
                <a16:creationId xmlns:a16="http://schemas.microsoft.com/office/drawing/2014/main" id="{4F9BEE89-BEE1-4D02-BD71-6CA049DBA48D}"/>
              </a:ext>
            </a:extLst>
          </p:cNvPr>
          <p:cNvSpPr txBox="1">
            <a:spLocks noChangeArrowheads="1"/>
          </p:cNvSpPr>
          <p:nvPr/>
        </p:nvSpPr>
        <p:spPr bwMode="auto">
          <a:xfrm>
            <a:off x="4830763" y="3886201"/>
            <a:ext cx="5002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Select Product Type from the drop down menu, this is where you select a Chart product Update OR a Coast Pilot Update.</a:t>
            </a:r>
          </a:p>
        </p:txBody>
      </p:sp>
      <p:cxnSp>
        <p:nvCxnSpPr>
          <p:cNvPr id="3" name="Straight Arrow Connector 2">
            <a:extLst>
              <a:ext uri="{FF2B5EF4-FFF2-40B4-BE49-F238E27FC236}">
                <a16:creationId xmlns:a16="http://schemas.microsoft.com/office/drawing/2014/main" id="{644C0E88-790B-47DC-AD74-7BADD0AE35F9}"/>
              </a:ext>
            </a:extLst>
          </p:cNvPr>
          <p:cNvCxnSpPr/>
          <p:nvPr/>
        </p:nvCxnSpPr>
        <p:spPr>
          <a:xfrm flipH="1">
            <a:off x="3657601" y="4495800"/>
            <a:ext cx="1173163" cy="9144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1">
            <a:extLst>
              <a:ext uri="{FF2B5EF4-FFF2-40B4-BE49-F238E27FC236}">
                <a16:creationId xmlns:a16="http://schemas.microsoft.com/office/drawing/2014/main" id="{F380037B-3DDB-4D52-B9E1-E1FBC12FD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04C2412-1F98-4978-ADF3-9F3CB36535A3}"/>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4BC02992-7D87-45CF-B1FE-549D4151C977}"/>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F4A8A3FA-DBE6-4F68-9EC2-F1EC9F454466}"/>
              </a:ext>
            </a:extLst>
          </p:cNvPr>
          <p:cNvSpPr>
            <a:spLocks noGrp="1"/>
          </p:cNvSpPr>
          <p:nvPr>
            <p:ph type="sldNum" sz="quarter" idx="12"/>
          </p:nvPr>
        </p:nvSpPr>
        <p:spPr/>
        <p:txBody>
          <a:bodyPr/>
          <a:lstStyle/>
          <a:p>
            <a:fld id="{F21298BC-EAED-4704-80AD-D4422208E3AD}" type="slidenum">
              <a:rPr lang="en-US" smtClean="0"/>
              <a:t>53</a:t>
            </a:fld>
            <a:endParaRPr lang="en-US"/>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98F4D181-5A5F-4926-A10E-AE9914765DBA}"/>
              </a:ext>
            </a:extLst>
          </p:cNvPr>
          <p:cNvSpPr>
            <a:spLocks noGrp="1"/>
          </p:cNvSpPr>
          <p:nvPr>
            <p:ph type="ctrTitle"/>
          </p:nvPr>
        </p:nvSpPr>
        <p:spPr>
          <a:xfrm>
            <a:off x="1752600" y="228600"/>
            <a:ext cx="8693150" cy="1066800"/>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sp>
        <p:nvSpPr>
          <p:cNvPr id="54274" name="Subtitle 1">
            <a:extLst>
              <a:ext uri="{FF2B5EF4-FFF2-40B4-BE49-F238E27FC236}">
                <a16:creationId xmlns:a16="http://schemas.microsoft.com/office/drawing/2014/main" id="{459DE452-E49D-4B7C-BAAC-399AD6477B9B}"/>
              </a:ext>
            </a:extLst>
          </p:cNvPr>
          <p:cNvSpPr>
            <a:spLocks noGrp="1"/>
          </p:cNvSpPr>
          <p:nvPr>
            <p:ph type="subTitle" idx="1"/>
          </p:nvPr>
        </p:nvSpPr>
        <p:spPr>
          <a:xfrm>
            <a:off x="1752600" y="1447800"/>
            <a:ext cx="8693150" cy="5029200"/>
          </a:xfrm>
        </p:spPr>
        <p:txBody>
          <a:bodyPr/>
          <a:lstStyle/>
          <a:p>
            <a:endParaRPr lang="en-US" altLang="en-US" sz="3600">
              <a:latin typeface="Arial" panose="020B0604020202020204" pitchFamily="34" charset="0"/>
              <a:cs typeface="Arial" panose="020B0604020202020204" pitchFamily="34" charset="0"/>
            </a:endParaRPr>
          </a:p>
          <a:p>
            <a:endParaRPr lang="en-US" altLang="en-US" sz="3600">
              <a:latin typeface="Arial" panose="020B0604020202020204" pitchFamily="34" charset="0"/>
              <a:cs typeface="Arial" panose="020B0604020202020204" pitchFamily="34" charset="0"/>
            </a:endParaRPr>
          </a:p>
          <a:p>
            <a:endParaRPr lang="en-US" altLang="en-US" sz="3600">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
        <p:nvSpPr>
          <p:cNvPr id="54277" name="Rectangle 1">
            <a:extLst>
              <a:ext uri="{FF2B5EF4-FFF2-40B4-BE49-F238E27FC236}">
                <a16:creationId xmlns:a16="http://schemas.microsoft.com/office/drawing/2014/main" id="{5DFB0456-E75A-4562-93A0-FFE7965CABE2}"/>
              </a:ext>
            </a:extLst>
          </p:cNvPr>
          <p:cNvSpPr>
            <a:spLocks noChangeArrowheads="1"/>
          </p:cNvSpPr>
          <p:nvPr/>
        </p:nvSpPr>
        <p:spPr bwMode="auto">
          <a:xfrm>
            <a:off x="4541838" y="3890963"/>
            <a:ext cx="58674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If you used the appropriate fillable PDF form to record information about the discrepancies. You may use this information to fill in the product information. </a:t>
            </a:r>
          </a:p>
          <a:p>
            <a:endParaRPr lang="en-US" altLang="en-US" sz="1800">
              <a:latin typeface="Arial" panose="020B0604020202020204" pitchFamily="34" charset="0"/>
            </a:endParaRPr>
          </a:p>
          <a:p>
            <a:r>
              <a:rPr lang="en-US" altLang="en-US" sz="1800">
                <a:latin typeface="Arial" panose="020B0604020202020204" pitchFamily="34" charset="0"/>
              </a:rPr>
              <a:t>The drop downs change according to product type, i.e. </a:t>
            </a:r>
          </a:p>
          <a:p>
            <a:r>
              <a:rPr lang="en-US" altLang="en-US" sz="1800">
                <a:latin typeface="Arial" panose="020B0604020202020204" pitchFamily="34" charset="0"/>
              </a:rPr>
              <a:t>“US Coast Pilot”, only asks for Volume Number, “Chart Plotter” asks for manufacturer model and version)</a:t>
            </a:r>
          </a:p>
          <a:p>
            <a:endParaRPr lang="en-US" altLang="en-US" sz="1800">
              <a:latin typeface="Arial" panose="020B0604020202020204" pitchFamily="34" charset="0"/>
            </a:endParaRPr>
          </a:p>
        </p:txBody>
      </p:sp>
      <p:pic>
        <p:nvPicPr>
          <p:cNvPr id="54278" name="Picture 4">
            <a:extLst>
              <a:ext uri="{FF2B5EF4-FFF2-40B4-BE49-F238E27FC236}">
                <a16:creationId xmlns:a16="http://schemas.microsoft.com/office/drawing/2014/main" id="{912540FE-BA32-4F92-B60B-4EC222DD5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568" r="86528" b="30740"/>
          <a:stretch>
            <a:fillRect/>
          </a:stretch>
        </p:blipFill>
        <p:spPr bwMode="auto">
          <a:xfrm>
            <a:off x="2190750" y="1606550"/>
            <a:ext cx="21336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5">
            <a:extLst>
              <a:ext uri="{FF2B5EF4-FFF2-40B4-BE49-F238E27FC236}">
                <a16:creationId xmlns:a16="http://schemas.microsoft.com/office/drawing/2014/main" id="{7321E76D-1523-40FF-AA37-797717CE9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454150"/>
            <a:ext cx="286543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BDF141EE-A771-432E-B197-64BC9510F531}"/>
              </a:ext>
            </a:extLst>
          </p:cNvPr>
          <p:cNvCxnSpPr/>
          <p:nvPr/>
        </p:nvCxnSpPr>
        <p:spPr>
          <a:xfrm flipH="1">
            <a:off x="3505200" y="4343400"/>
            <a:ext cx="1036638" cy="4572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1">
            <a:extLst>
              <a:ext uri="{FF2B5EF4-FFF2-40B4-BE49-F238E27FC236}">
                <a16:creationId xmlns:a16="http://schemas.microsoft.com/office/drawing/2014/main" id="{9A37F6F8-C15B-46B6-83AA-FB82BC2FC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FAE3D2F-3951-4AAB-87B8-119BDB609980}"/>
              </a:ext>
            </a:extLst>
          </p:cNvPr>
          <p:cNvPicPr>
            <a:picLocks noChangeAspect="1"/>
          </p:cNvPicPr>
          <p:nvPr/>
        </p:nvPicPr>
        <p:blipFill>
          <a:blip r:embed="rId6"/>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9725A33E-49D2-4EB4-84E7-5117E43B54F7}"/>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1986DB5D-A6CB-4B2C-B90D-AE97A50F3FF7}"/>
              </a:ext>
            </a:extLst>
          </p:cNvPr>
          <p:cNvSpPr>
            <a:spLocks noGrp="1"/>
          </p:cNvSpPr>
          <p:nvPr>
            <p:ph type="sldNum" sz="quarter" idx="12"/>
          </p:nvPr>
        </p:nvSpPr>
        <p:spPr/>
        <p:txBody>
          <a:bodyPr/>
          <a:lstStyle/>
          <a:p>
            <a:fld id="{F21298BC-EAED-4704-80AD-D4422208E3AD}" type="slidenum">
              <a:rPr lang="en-US" smtClean="0"/>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FCFA7E1A-78C4-46A5-B691-5CB6DC25DD5B}"/>
              </a:ext>
            </a:extLst>
          </p:cNvPr>
          <p:cNvSpPr>
            <a:spLocks noGrp="1"/>
          </p:cNvSpPr>
          <p:nvPr>
            <p:ph type="ctrTitle"/>
          </p:nvPr>
        </p:nvSpPr>
        <p:spPr>
          <a:xfrm>
            <a:off x="1752600" y="228600"/>
            <a:ext cx="8693150" cy="1066800"/>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pic>
        <p:nvPicPr>
          <p:cNvPr id="55300" name="Picture 4">
            <a:extLst>
              <a:ext uri="{FF2B5EF4-FFF2-40B4-BE49-F238E27FC236}">
                <a16:creationId xmlns:a16="http://schemas.microsoft.com/office/drawing/2014/main" id="{6A786EBE-5A32-4DBE-BB81-9B5FB4323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568" r="85834" b="30740"/>
          <a:stretch>
            <a:fillRect/>
          </a:stretch>
        </p:blipFill>
        <p:spPr bwMode="auto">
          <a:xfrm>
            <a:off x="2233613" y="1447800"/>
            <a:ext cx="22463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7">
            <a:extLst>
              <a:ext uri="{FF2B5EF4-FFF2-40B4-BE49-F238E27FC236}">
                <a16:creationId xmlns:a16="http://schemas.microsoft.com/office/drawing/2014/main" id="{EC46D63C-F1BB-4AD6-8213-C3F2445A980B}"/>
              </a:ext>
            </a:extLst>
          </p:cNvPr>
          <p:cNvSpPr>
            <a:spLocks noChangeArrowheads="1"/>
          </p:cNvSpPr>
          <p:nvPr/>
        </p:nvSpPr>
        <p:spPr bwMode="auto">
          <a:xfrm>
            <a:off x="5638800" y="1647825"/>
            <a:ext cx="45720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solidFill>
                  <a:srgbClr val="000000"/>
                </a:solidFill>
                <a:latin typeface="Arial" panose="020B0604020202020204" pitchFamily="34" charset="0"/>
              </a:rPr>
              <a:t>Upload the supporting files from your directory</a:t>
            </a:r>
          </a:p>
          <a:p>
            <a:endParaRPr lang="en-US" altLang="en-US" sz="900">
              <a:solidFill>
                <a:srgbClr val="000000"/>
              </a:solidFill>
              <a:latin typeface="Arial" panose="020B0604020202020204" pitchFamily="34" charset="0"/>
            </a:endParaRPr>
          </a:p>
          <a:p>
            <a:r>
              <a:rPr lang="en-US" altLang="en-US" sz="1800">
                <a:solidFill>
                  <a:srgbClr val="000000"/>
                </a:solidFill>
                <a:latin typeface="Arial" panose="020B0604020202020204" pitchFamily="34" charset="0"/>
              </a:rPr>
              <a:t>Select all your data files and hit open and your files will be copied to ASSIST</a:t>
            </a:r>
          </a:p>
          <a:p>
            <a:endParaRPr lang="en-US" altLang="en-US" sz="900">
              <a:solidFill>
                <a:srgbClr val="000000"/>
              </a:solidFill>
              <a:latin typeface="Arial" panose="020B0604020202020204" pitchFamily="34" charset="0"/>
            </a:endParaRPr>
          </a:p>
          <a:p>
            <a:r>
              <a:rPr lang="en-US" altLang="en-US" sz="1800">
                <a:latin typeface="Arial" panose="020B0604020202020204" pitchFamily="34" charset="0"/>
              </a:rPr>
              <a:t>Add all supporting files at one time from their directory. </a:t>
            </a:r>
          </a:p>
          <a:p>
            <a:endParaRPr lang="en-US" altLang="en-US" sz="900">
              <a:latin typeface="Arial" panose="020B0604020202020204" pitchFamily="34" charset="0"/>
            </a:endParaRPr>
          </a:p>
          <a:p>
            <a:r>
              <a:rPr lang="en-US" altLang="en-US" sz="1800">
                <a:latin typeface="Arial" panose="020B0604020202020204" pitchFamily="34" charset="0"/>
              </a:rPr>
              <a:t>To check the files you entered just hover your pointer over the box and the files will show in the pop-up window.  </a:t>
            </a:r>
          </a:p>
          <a:p>
            <a:endParaRPr lang="en-US" altLang="en-US" sz="1800">
              <a:latin typeface="Arial" panose="020B0604020202020204" pitchFamily="34" charset="0"/>
            </a:endParaRPr>
          </a:p>
          <a:p>
            <a:r>
              <a:rPr lang="en-US" altLang="en-US" sz="1800">
                <a:latin typeface="Arial" panose="020B0604020202020204" pitchFamily="34" charset="0"/>
              </a:rPr>
              <a:t>Don't click on the box again to add more files, your previous uploaded files will disappear. </a:t>
            </a:r>
          </a:p>
          <a:p>
            <a:endParaRPr lang="en-US" altLang="en-US"/>
          </a:p>
        </p:txBody>
      </p:sp>
      <p:cxnSp>
        <p:nvCxnSpPr>
          <p:cNvPr id="10" name="Straight Arrow Connector 9">
            <a:extLst>
              <a:ext uri="{FF2B5EF4-FFF2-40B4-BE49-F238E27FC236}">
                <a16:creationId xmlns:a16="http://schemas.microsoft.com/office/drawing/2014/main" id="{49ECD9DB-4567-4DBF-BCED-F10994097457}"/>
              </a:ext>
            </a:extLst>
          </p:cNvPr>
          <p:cNvCxnSpPr>
            <a:cxnSpLocks/>
          </p:cNvCxnSpPr>
          <p:nvPr/>
        </p:nvCxnSpPr>
        <p:spPr>
          <a:xfrm flipH="1">
            <a:off x="4191000" y="3505200"/>
            <a:ext cx="1295400" cy="212883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1">
            <a:extLst>
              <a:ext uri="{FF2B5EF4-FFF2-40B4-BE49-F238E27FC236}">
                <a16:creationId xmlns:a16="http://schemas.microsoft.com/office/drawing/2014/main" id="{81292C86-ABEA-463C-A7C9-51A96C47D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500F1AA-9558-4D94-B48C-B79B42EAC4F8}"/>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150DBBF2-A879-411C-83E6-808FCCD3986D}"/>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48DC26EF-C40D-457A-9614-12210486CE9A}"/>
              </a:ext>
            </a:extLst>
          </p:cNvPr>
          <p:cNvSpPr>
            <a:spLocks noGrp="1"/>
          </p:cNvSpPr>
          <p:nvPr>
            <p:ph type="sldNum" sz="quarter" idx="12"/>
          </p:nvPr>
        </p:nvSpPr>
        <p:spPr/>
        <p:txBody>
          <a:bodyPr/>
          <a:lstStyle/>
          <a:p>
            <a:fld id="{F21298BC-EAED-4704-80AD-D4422208E3AD}" type="slidenum">
              <a:rPr lang="en-US" smtClean="0"/>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461FD73-057D-4212-846E-8FCCFF1C7A27}"/>
              </a:ext>
            </a:extLst>
          </p:cNvPr>
          <p:cNvSpPr>
            <a:spLocks noGrp="1"/>
          </p:cNvSpPr>
          <p:nvPr>
            <p:ph type="ctrTitle"/>
          </p:nvPr>
        </p:nvSpPr>
        <p:spPr>
          <a:xfrm>
            <a:off x="1752600" y="228600"/>
            <a:ext cx="8693150" cy="1066800"/>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pic>
        <p:nvPicPr>
          <p:cNvPr id="56325" name="Picture 4">
            <a:extLst>
              <a:ext uri="{FF2B5EF4-FFF2-40B4-BE49-F238E27FC236}">
                <a16:creationId xmlns:a16="http://schemas.microsoft.com/office/drawing/2014/main" id="{BDBB4195-A6F7-4917-B946-4CB22884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568" r="85834" b="30740"/>
          <a:stretch>
            <a:fillRect/>
          </a:stretch>
        </p:blipFill>
        <p:spPr bwMode="auto">
          <a:xfrm>
            <a:off x="2233613" y="1447800"/>
            <a:ext cx="22463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10">
            <a:extLst>
              <a:ext uri="{FF2B5EF4-FFF2-40B4-BE49-F238E27FC236}">
                <a16:creationId xmlns:a16="http://schemas.microsoft.com/office/drawing/2014/main" id="{15885356-97FF-45E7-86C7-01C8E28AC087}"/>
              </a:ext>
            </a:extLst>
          </p:cNvPr>
          <p:cNvSpPr>
            <a:spLocks noChangeArrowheads="1"/>
          </p:cNvSpPr>
          <p:nvPr/>
        </p:nvSpPr>
        <p:spPr bwMode="auto">
          <a:xfrm>
            <a:off x="4848224" y="4764087"/>
            <a:ext cx="5110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dirty="0">
                <a:latin typeface="Arial" panose="020B0604020202020204" pitchFamily="34" charset="0"/>
              </a:rPr>
              <a:t>You also enter the date that the error was observed or work performed. </a:t>
            </a:r>
          </a:p>
        </p:txBody>
      </p:sp>
      <p:cxnSp>
        <p:nvCxnSpPr>
          <p:cNvPr id="15" name="Straight Arrow Connector 14">
            <a:extLst>
              <a:ext uri="{FF2B5EF4-FFF2-40B4-BE49-F238E27FC236}">
                <a16:creationId xmlns:a16="http://schemas.microsoft.com/office/drawing/2014/main" id="{85429B61-CD8C-4A7B-A437-DF9C4ECD3B5D}"/>
              </a:ext>
            </a:extLst>
          </p:cNvPr>
          <p:cNvCxnSpPr>
            <a:cxnSpLocks/>
            <a:stCxn id="56326" idx="1"/>
          </p:cNvCxnSpPr>
          <p:nvPr/>
        </p:nvCxnSpPr>
        <p:spPr>
          <a:xfrm flipH="1">
            <a:off x="4038600" y="5087144"/>
            <a:ext cx="809624" cy="69361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1">
            <a:extLst>
              <a:ext uri="{FF2B5EF4-FFF2-40B4-BE49-F238E27FC236}">
                <a16:creationId xmlns:a16="http://schemas.microsoft.com/office/drawing/2014/main" id="{74066B28-E317-4FF5-86D7-6F19452F1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ECB983A-B8C0-43DE-AA56-022A8C80164A}"/>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5563DE26-AC6E-430B-B51D-02BC58377618}"/>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9F7C0DC8-A87A-49CA-BDAA-E8D7F4E54500}"/>
              </a:ext>
            </a:extLst>
          </p:cNvPr>
          <p:cNvSpPr>
            <a:spLocks noGrp="1"/>
          </p:cNvSpPr>
          <p:nvPr>
            <p:ph type="sldNum" sz="quarter" idx="12"/>
          </p:nvPr>
        </p:nvSpPr>
        <p:spPr/>
        <p:txBody>
          <a:bodyPr/>
          <a:lstStyle/>
          <a:p>
            <a:fld id="{F21298BC-EAED-4704-80AD-D4422208E3AD}" type="slidenum">
              <a:rPr lang="en-US" smtClean="0"/>
              <a:t>56</a:t>
            </a:fld>
            <a:endParaRPr lang="en-US"/>
          </a:p>
        </p:txBody>
      </p:sp>
      <p:pic>
        <p:nvPicPr>
          <p:cNvPr id="11" name="Picture 3">
            <a:extLst>
              <a:ext uri="{FF2B5EF4-FFF2-40B4-BE49-F238E27FC236}">
                <a16:creationId xmlns:a16="http://schemas.microsoft.com/office/drawing/2014/main" id="{4812D3E3-89DE-47DB-985E-A1F98B17DA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 t="55650" r="86275" b="23959"/>
          <a:stretch>
            <a:fillRect/>
          </a:stretch>
        </p:blipFill>
        <p:spPr bwMode="auto">
          <a:xfrm>
            <a:off x="7499353" y="2264690"/>
            <a:ext cx="2579687"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3">
            <a:extLst>
              <a:ext uri="{FF2B5EF4-FFF2-40B4-BE49-F238E27FC236}">
                <a16:creationId xmlns:a16="http://schemas.microsoft.com/office/drawing/2014/main" id="{07CD894A-5CD8-4284-8EF2-CA4129F65B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 t="55650" r="86275" b="34524"/>
          <a:stretch/>
        </p:blipFill>
        <p:spPr bwMode="auto">
          <a:xfrm>
            <a:off x="5132390" y="1526380"/>
            <a:ext cx="2676877" cy="106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E86A50C-9886-4E92-ABE4-A45B9740D8A5}"/>
              </a:ext>
            </a:extLst>
          </p:cNvPr>
          <p:cNvSpPr>
            <a:spLocks noGrp="1"/>
          </p:cNvSpPr>
          <p:nvPr>
            <p:ph type="ctrTitle"/>
          </p:nvPr>
        </p:nvSpPr>
        <p:spPr>
          <a:xfrm>
            <a:off x="1752600" y="258764"/>
            <a:ext cx="8693150" cy="1265237"/>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sp>
        <p:nvSpPr>
          <p:cNvPr id="57348" name="Rectangle 1">
            <a:extLst>
              <a:ext uri="{FF2B5EF4-FFF2-40B4-BE49-F238E27FC236}">
                <a16:creationId xmlns:a16="http://schemas.microsoft.com/office/drawing/2014/main" id="{270D1249-82AE-4930-AE0A-27AF26C44879}"/>
              </a:ext>
            </a:extLst>
          </p:cNvPr>
          <p:cNvSpPr>
            <a:spLocks noChangeArrowheads="1"/>
          </p:cNvSpPr>
          <p:nvPr/>
        </p:nvSpPr>
        <p:spPr bwMode="auto">
          <a:xfrm>
            <a:off x="2438400" y="2978813"/>
            <a:ext cx="7166666" cy="3416320"/>
          </a:xfrm>
          <a:prstGeom prst="rect">
            <a:avLst/>
          </a:prstGeom>
          <a:solidFill>
            <a:schemeClr val="bg1"/>
          </a:solidFill>
          <a:ln w="12700">
            <a:solidFill>
              <a:srgbClr val="000000"/>
            </a:solidFill>
            <a:miter lim="800000"/>
            <a:headEnd/>
            <a:tailEnd/>
          </a:ln>
        </p:spPr>
        <p:txBody>
          <a:bodyPr wrap="square">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dirty="0"/>
              <a:t>OCS Inquiry: 32979</a:t>
            </a:r>
          </a:p>
          <a:p>
            <a:endParaRPr lang="en-US" altLang="en-US" sz="1800" dirty="0"/>
          </a:p>
          <a:p>
            <a:r>
              <a:rPr lang="en-US" altLang="en-US" sz="1800" dirty="0"/>
              <a:t>Original message: Add "Ramp" feature name to Fort Smallwood Park. County added a public small boat launch ramp this area, (see previous report) 12278. REF ASSIST 2765</a:t>
            </a:r>
          </a:p>
          <a:p>
            <a:endParaRPr lang="en-US" altLang="en-US" sz="1800" dirty="0"/>
          </a:p>
          <a:p>
            <a:r>
              <a:rPr lang="en-US" altLang="en-US" sz="1800" dirty="0"/>
              <a:t>OCS response: Thank you for your inquiry. The changes have been made to the largest scale Raster chart and ENC. They will be available in the next update.</a:t>
            </a:r>
          </a:p>
          <a:p>
            <a:endParaRPr lang="en-US" altLang="en-US" sz="1800" dirty="0"/>
          </a:p>
          <a:p>
            <a:r>
              <a:rPr lang="en-US" altLang="en-US" sz="1800" dirty="0"/>
              <a:t>------------------------------------------------------------</a:t>
            </a:r>
          </a:p>
        </p:txBody>
      </p:sp>
      <p:sp>
        <p:nvSpPr>
          <p:cNvPr id="57349" name="Rectangle 2">
            <a:extLst>
              <a:ext uri="{FF2B5EF4-FFF2-40B4-BE49-F238E27FC236}">
                <a16:creationId xmlns:a16="http://schemas.microsoft.com/office/drawing/2014/main" id="{AAF1A496-A9BD-456B-9B9A-117AC4B2D3FE}"/>
              </a:ext>
            </a:extLst>
          </p:cNvPr>
          <p:cNvSpPr>
            <a:spLocks noChangeArrowheads="1"/>
          </p:cNvSpPr>
          <p:nvPr/>
        </p:nvSpPr>
        <p:spPr bwMode="auto">
          <a:xfrm>
            <a:off x="2438400" y="1224625"/>
            <a:ext cx="7315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dirty="0">
                <a:solidFill>
                  <a:srgbClr val="000000"/>
                </a:solidFill>
              </a:rPr>
              <a:t>After describing the error, add any attachments (</a:t>
            </a:r>
            <a:r>
              <a:rPr lang="en-US" altLang="en-US" sz="1800" u="sng" dirty="0">
                <a:solidFill>
                  <a:srgbClr val="000000"/>
                </a:solidFill>
              </a:rPr>
              <a:t>all</a:t>
            </a:r>
            <a:r>
              <a:rPr lang="en-US" altLang="en-US" sz="1800" dirty="0">
                <a:solidFill>
                  <a:srgbClr val="000000"/>
                </a:solidFill>
              </a:rPr>
              <a:t> those previous Discrepancy Forms and other worksheets, etc.). After you hit the submit button, you will receive an e-mail informing you that your submission has been sent and providing you with an inquiry number which can be used to track your submission.</a:t>
            </a:r>
          </a:p>
        </p:txBody>
      </p:sp>
      <p:pic>
        <p:nvPicPr>
          <p:cNvPr id="7" name="Picture 1">
            <a:extLst>
              <a:ext uri="{FF2B5EF4-FFF2-40B4-BE49-F238E27FC236}">
                <a16:creationId xmlns:a16="http://schemas.microsoft.com/office/drawing/2014/main" id="{63536E08-9EA8-4792-BAA4-190343363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915D95-750E-463F-B85C-3371B47FBCD2}"/>
              </a:ext>
            </a:extLst>
          </p:cNvPr>
          <p:cNvPicPr>
            <a:picLocks noChangeAspect="1"/>
          </p:cNvPicPr>
          <p:nvPr/>
        </p:nvPicPr>
        <p:blipFill>
          <a:blip r:embed="rId4"/>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FDB219A6-9F23-4D03-A21F-048B617FABD5}"/>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454F0325-6E5B-4801-8793-F792029A1345}"/>
              </a:ext>
            </a:extLst>
          </p:cNvPr>
          <p:cNvSpPr>
            <a:spLocks noGrp="1"/>
          </p:cNvSpPr>
          <p:nvPr>
            <p:ph type="sldNum" sz="quarter" idx="12"/>
          </p:nvPr>
        </p:nvSpPr>
        <p:spPr/>
        <p:txBody>
          <a:bodyPr/>
          <a:lstStyle/>
          <a:p>
            <a:fld id="{F21298BC-EAED-4704-80AD-D4422208E3AD}" type="slidenum">
              <a:rPr lang="en-US" smtClean="0"/>
              <a:t>57</a:t>
            </a:fld>
            <a:endParaRPr 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4C14E411-C1DF-4BA9-8AC5-4710FC249CFC}"/>
              </a:ext>
            </a:extLst>
          </p:cNvPr>
          <p:cNvSpPr>
            <a:spLocks noGrp="1"/>
          </p:cNvSpPr>
          <p:nvPr>
            <p:ph type="ctrTitle"/>
          </p:nvPr>
        </p:nvSpPr>
        <p:spPr>
          <a:xfrm>
            <a:off x="1771650" y="211139"/>
            <a:ext cx="8693150" cy="1265237"/>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pic>
        <p:nvPicPr>
          <p:cNvPr id="59396" name="Picture 5">
            <a:extLst>
              <a:ext uri="{FF2B5EF4-FFF2-40B4-BE49-F238E27FC236}">
                <a16:creationId xmlns:a16="http://schemas.microsoft.com/office/drawing/2014/main" id="{29876A41-8839-43A5-A329-D25257164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333" t="33704" r="27499" b="24815"/>
          <a:stretch>
            <a:fillRect/>
          </a:stretch>
        </p:blipFill>
        <p:spPr bwMode="auto">
          <a:xfrm>
            <a:off x="5791201" y="1554164"/>
            <a:ext cx="2963863"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6">
            <a:extLst>
              <a:ext uri="{FF2B5EF4-FFF2-40B4-BE49-F238E27FC236}">
                <a16:creationId xmlns:a16="http://schemas.microsoft.com/office/drawing/2014/main" id="{0CF6A058-496E-4D4B-ABBB-8EDFD7FDC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333" t="41930" r="42500" b="12144"/>
          <a:stretch>
            <a:fillRect/>
          </a:stretch>
        </p:blipFill>
        <p:spPr bwMode="auto">
          <a:xfrm>
            <a:off x="8229600" y="3359151"/>
            <a:ext cx="20574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1">
            <a:extLst>
              <a:ext uri="{FF2B5EF4-FFF2-40B4-BE49-F238E27FC236}">
                <a16:creationId xmlns:a16="http://schemas.microsoft.com/office/drawing/2014/main" id="{D924CD82-362A-4DC8-80A0-FFBB35ECB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489" r="1286" b="5762"/>
          <a:stretch>
            <a:fillRect/>
          </a:stretch>
        </p:blipFill>
        <p:spPr bwMode="auto">
          <a:xfrm>
            <a:off x="1905000" y="2566988"/>
            <a:ext cx="41148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Box 3">
            <a:extLst>
              <a:ext uri="{FF2B5EF4-FFF2-40B4-BE49-F238E27FC236}">
                <a16:creationId xmlns:a16="http://schemas.microsoft.com/office/drawing/2014/main" id="{B5222443-0FC6-44A5-9DE5-71A428DEDAAF}"/>
              </a:ext>
            </a:extLst>
          </p:cNvPr>
          <p:cNvSpPr txBox="1">
            <a:spLocks noChangeArrowheads="1"/>
          </p:cNvSpPr>
          <p:nvPr/>
        </p:nvSpPr>
        <p:spPr bwMode="auto">
          <a:xfrm>
            <a:off x="3200400" y="2179639"/>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Before</a:t>
            </a:r>
          </a:p>
        </p:txBody>
      </p:sp>
      <p:sp>
        <p:nvSpPr>
          <p:cNvPr id="59400" name="TextBox 4">
            <a:extLst>
              <a:ext uri="{FF2B5EF4-FFF2-40B4-BE49-F238E27FC236}">
                <a16:creationId xmlns:a16="http://schemas.microsoft.com/office/drawing/2014/main" id="{E4F8F7BB-3FDF-4975-86AC-5E1576B69F48}"/>
              </a:ext>
            </a:extLst>
          </p:cNvPr>
          <p:cNvSpPr txBox="1">
            <a:spLocks noChangeArrowheads="1"/>
          </p:cNvSpPr>
          <p:nvPr/>
        </p:nvSpPr>
        <p:spPr bwMode="auto">
          <a:xfrm>
            <a:off x="4953000" y="1550989"/>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Report</a:t>
            </a:r>
          </a:p>
        </p:txBody>
      </p:sp>
      <p:sp>
        <p:nvSpPr>
          <p:cNvPr id="59401" name="TextBox 5">
            <a:extLst>
              <a:ext uri="{FF2B5EF4-FFF2-40B4-BE49-F238E27FC236}">
                <a16:creationId xmlns:a16="http://schemas.microsoft.com/office/drawing/2014/main" id="{C704CAC8-2D53-4875-A7B4-B2266D7FB527}"/>
              </a:ext>
            </a:extLst>
          </p:cNvPr>
          <p:cNvSpPr txBox="1">
            <a:spLocks noChangeArrowheads="1"/>
          </p:cNvSpPr>
          <p:nvPr/>
        </p:nvSpPr>
        <p:spPr bwMode="auto">
          <a:xfrm>
            <a:off x="8912226" y="2960689"/>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After</a:t>
            </a:r>
          </a:p>
        </p:txBody>
      </p:sp>
      <p:pic>
        <p:nvPicPr>
          <p:cNvPr id="11" name="Picture 1">
            <a:extLst>
              <a:ext uri="{FF2B5EF4-FFF2-40B4-BE49-F238E27FC236}">
                <a16:creationId xmlns:a16="http://schemas.microsoft.com/office/drawing/2014/main" id="{082FBC01-5F47-476D-8C55-7B396A07B4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4AA9AC0-8A6C-4346-A6B8-526D07EB8CF0}"/>
              </a:ext>
            </a:extLst>
          </p:cNvPr>
          <p:cNvPicPr>
            <a:picLocks noChangeAspect="1"/>
          </p:cNvPicPr>
          <p:nvPr/>
        </p:nvPicPr>
        <p:blipFill>
          <a:blip r:embed="rId7"/>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F778E389-7679-4229-B509-8EAF6B388DBF}"/>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AD934066-5447-4A62-8A79-164B5F193FB0}"/>
              </a:ext>
            </a:extLst>
          </p:cNvPr>
          <p:cNvSpPr>
            <a:spLocks noGrp="1"/>
          </p:cNvSpPr>
          <p:nvPr>
            <p:ph type="sldNum" sz="quarter" idx="12"/>
          </p:nvPr>
        </p:nvSpPr>
        <p:spPr/>
        <p:txBody>
          <a:bodyPr/>
          <a:lstStyle/>
          <a:p>
            <a:fld id="{F21298BC-EAED-4704-80AD-D4422208E3AD}" type="slidenum">
              <a:rPr lang="en-US" smtClean="0"/>
              <a:t>58</a:t>
            </a:fld>
            <a:endParaRPr lang="en-US"/>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F38664C5-6CB4-40E6-A832-635F21526458}"/>
              </a:ext>
            </a:extLst>
          </p:cNvPr>
          <p:cNvSpPr>
            <a:spLocks noGrp="1"/>
          </p:cNvSpPr>
          <p:nvPr>
            <p:ph type="ctrTitle"/>
          </p:nvPr>
        </p:nvSpPr>
        <p:spPr>
          <a:xfrm>
            <a:off x="1752600" y="228600"/>
            <a:ext cx="8693150" cy="1066800"/>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sp>
        <p:nvSpPr>
          <p:cNvPr id="3" name="Rectangle 2">
            <a:extLst>
              <a:ext uri="{FF2B5EF4-FFF2-40B4-BE49-F238E27FC236}">
                <a16:creationId xmlns:a16="http://schemas.microsoft.com/office/drawing/2014/main" id="{AB0D15E3-4B5D-4A80-8FFA-6EE631CA6677}"/>
              </a:ext>
            </a:extLst>
          </p:cNvPr>
          <p:cNvSpPr/>
          <p:nvPr/>
        </p:nvSpPr>
        <p:spPr>
          <a:xfrm>
            <a:off x="2438400" y="2057401"/>
            <a:ext cx="7315200" cy="3140075"/>
          </a:xfrm>
          <a:prstGeom prst="rect">
            <a:avLst/>
          </a:prstGeom>
        </p:spPr>
        <p:txBody>
          <a:bodyPr>
            <a:spAutoFit/>
          </a:bodyPr>
          <a:lstStyle/>
          <a:p>
            <a:pPr>
              <a:defRPr/>
            </a:pPr>
            <a:r>
              <a:rPr lang="en-US" dirty="0">
                <a:latin typeface="Arial" panose="020B0604020202020204" pitchFamily="34" charset="0"/>
              </a:rPr>
              <a:t>ASSIST offers new features including the ability to:</a:t>
            </a:r>
          </a:p>
          <a:p>
            <a:pPr>
              <a:defRPr/>
            </a:pPr>
            <a:endParaRPr lang="en-US" dirty="0">
              <a:latin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rPr>
              <a:t>Enter reports from a cell phone </a:t>
            </a:r>
          </a:p>
          <a:p>
            <a:pPr marL="285750" indent="-285750">
              <a:buFont typeface="Arial" panose="020B0604020202020204" pitchFamily="34" charset="0"/>
              <a:buChar char="•"/>
              <a:defRPr/>
            </a:pPr>
            <a:endParaRPr lang="en-US" dirty="0">
              <a:latin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rPr>
              <a:t>Tag your submission on a NOAA chart, map, or satellite imagery</a:t>
            </a:r>
          </a:p>
          <a:p>
            <a:pPr>
              <a:defRPr/>
            </a:pPr>
            <a:r>
              <a:rPr lang="en-US" dirty="0">
                <a:latin typeface="Arial" panose="020B0604020202020204" pitchFamily="34" charset="0"/>
              </a:rPr>
              <a:t>     or other mobile device</a:t>
            </a:r>
          </a:p>
          <a:p>
            <a:pPr marL="285750" indent="-285750">
              <a:buFont typeface="Arial" panose="020B0604020202020204" pitchFamily="34" charset="0"/>
              <a:buChar char="•"/>
              <a:defRPr/>
            </a:pPr>
            <a:endParaRPr lang="en-US" dirty="0">
              <a:latin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rPr>
              <a:t>Comment or report an error using a single form</a:t>
            </a:r>
          </a:p>
          <a:p>
            <a:pPr>
              <a:defRPr/>
            </a:pPr>
            <a:endParaRPr lang="en-US" dirty="0">
              <a:latin typeface="Arial" panose="020B0604020202020204" pitchFamily="34" charset="0"/>
            </a:endParaRPr>
          </a:p>
          <a:p>
            <a:pPr>
              <a:defRPr/>
            </a:pPr>
            <a:r>
              <a:rPr lang="en-US" dirty="0">
                <a:latin typeface="Arial" panose="020B0604020202020204" pitchFamily="34" charset="0"/>
              </a:rPr>
              <a:t>These improvements streamline the internal Coast Survey workflow.</a:t>
            </a:r>
          </a:p>
          <a:p>
            <a:pPr marL="285750" indent="-285750">
              <a:buFont typeface="Arial" panose="020B0604020202020204" pitchFamily="34" charset="0"/>
              <a:buChar char="•"/>
              <a:defRPr/>
            </a:pPr>
            <a:endParaRPr lang="en-US" dirty="0">
              <a:latin typeface="Arial" panose="020B0604020202020204" pitchFamily="34" charset="0"/>
            </a:endParaRPr>
          </a:p>
        </p:txBody>
      </p:sp>
      <p:pic>
        <p:nvPicPr>
          <p:cNvPr id="6" name="Picture 1">
            <a:extLst>
              <a:ext uri="{FF2B5EF4-FFF2-40B4-BE49-F238E27FC236}">
                <a16:creationId xmlns:a16="http://schemas.microsoft.com/office/drawing/2014/main" id="{28418D2A-7941-4BC1-81F9-BBEB87A6D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6F4C92B-E507-4F60-90AA-A88DC92D54A4}"/>
              </a:ext>
            </a:extLst>
          </p:cNvPr>
          <p:cNvPicPr>
            <a:picLocks noChangeAspect="1"/>
          </p:cNvPicPr>
          <p:nvPr/>
        </p:nvPicPr>
        <p:blipFill>
          <a:blip r:embed="rId4"/>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EC740958-90D1-4B40-8916-1DFC34341DE2}"/>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09016021-25E4-4190-81E6-2653858B3F79}"/>
              </a:ext>
            </a:extLst>
          </p:cNvPr>
          <p:cNvSpPr>
            <a:spLocks noGrp="1"/>
          </p:cNvSpPr>
          <p:nvPr>
            <p:ph type="sldNum" sz="quarter" idx="12"/>
          </p:nvPr>
        </p:nvSpPr>
        <p:spPr/>
        <p:txBody>
          <a:bodyPr/>
          <a:lstStyle/>
          <a:p>
            <a:fld id="{F21298BC-EAED-4704-80AD-D4422208E3AD}" type="slidenum">
              <a:rPr lang="en-US" smtClean="0"/>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6</a:t>
            </a:fld>
            <a:endParaRPr lang="en-US"/>
          </a:p>
        </p:txBody>
      </p:sp>
      <p:sp>
        <p:nvSpPr>
          <p:cNvPr id="7" name="Rectangle 2">
            <a:extLst>
              <a:ext uri="{FF2B5EF4-FFF2-40B4-BE49-F238E27FC236}">
                <a16:creationId xmlns:a16="http://schemas.microsoft.com/office/drawing/2014/main" id="{F31FB7F6-D2D1-4502-9EAA-D31E6EF5DCAD}"/>
              </a:ext>
            </a:extLst>
          </p:cNvPr>
          <p:cNvSpPr txBox="1">
            <a:spLocks/>
          </p:cNvSpPr>
          <p:nvPr/>
        </p:nvSpPr>
        <p:spPr bwMode="auto">
          <a:xfrm>
            <a:off x="1868565" y="777875"/>
            <a:ext cx="83883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Chart Updating Activity</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Rectangle 3">
            <a:extLst>
              <a:ext uri="{FF2B5EF4-FFF2-40B4-BE49-F238E27FC236}">
                <a16:creationId xmlns:a16="http://schemas.microsoft.com/office/drawing/2014/main" id="{D6327CBB-1129-4E9F-8B10-C51F48305EC5}"/>
              </a:ext>
            </a:extLst>
          </p:cNvPr>
          <p:cNvSpPr txBox="1">
            <a:spLocks/>
          </p:cNvSpPr>
          <p:nvPr/>
        </p:nvSpPr>
        <p:spPr bwMode="auto">
          <a:xfrm>
            <a:off x="521040" y="2614356"/>
            <a:ext cx="1107829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1B6FD"/>
              </a:buClr>
              <a:buSzPct val="100000"/>
              <a:buFont typeface="Wingdings" panose="05000000000000000000" pitchFamily="2" charset="2"/>
              <a:buNone/>
              <a:tabLst/>
              <a:defRPr/>
            </a:pPr>
            <a:r>
              <a:rPr kumimoji="0" lang="en-US" alt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Individual Chart Update reports  and Coast Pilot reports may be done by any Auxiliarist, at any time, </a:t>
            </a:r>
            <a:r>
              <a:rPr kumimoji="0" lang="en-US" altLang="en-US" sz="2800" b="0" i="0" u="sng"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on any chart</a:t>
            </a:r>
            <a:endParaRPr kumimoji="0" lang="en-US" alt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
                <a:srgbClr val="31B6FD"/>
              </a:buClr>
              <a:buSzPct val="100000"/>
              <a:buFont typeface="Wingdings" panose="05000000000000000000" pitchFamily="2" charset="2"/>
              <a:buNone/>
              <a:tabLst/>
              <a:defRPr/>
            </a:pPr>
            <a:endParaRPr kumimoji="0" lang="en-US" alt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
                <a:srgbClr val="31B6FD"/>
              </a:buClr>
              <a:buSzPct val="100000"/>
              <a:buFont typeface="Wingdings" panose="05000000000000000000" pitchFamily="2" charset="2"/>
              <a:buNone/>
              <a:tabLst/>
              <a:defRPr/>
            </a:pPr>
            <a:r>
              <a:rPr kumimoji="0" lang="en-US" alt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Proper training is desirable if the Auxiliarist wants to be successful, preforming and reporting any Chart Updating activity</a:t>
            </a:r>
          </a:p>
          <a:p>
            <a:pPr marL="0" marR="0" lvl="0" indent="0" algn="l" defTabSz="914400" rtl="0" eaLnBrk="1" fontAlgn="base" latinLnBrk="0" hangingPunct="1">
              <a:lnSpc>
                <a:spcPct val="90000"/>
              </a:lnSpc>
              <a:spcBef>
                <a:spcPct val="20000"/>
              </a:spcBef>
              <a:spcAft>
                <a:spcPct val="0"/>
              </a:spcAft>
              <a:buClr>
                <a:srgbClr val="31B6FD"/>
              </a:buClr>
              <a:buSzPct val="100000"/>
              <a:buFont typeface="Wingdings" panose="05000000000000000000" pitchFamily="2" charset="2"/>
              <a:buNone/>
              <a:tabLst/>
              <a:defRPr/>
            </a:pPr>
            <a:endParaRPr kumimoji="0" lang="en-US" alt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2551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D9754C9F-5FB4-409B-902A-5221779B9398}"/>
              </a:ext>
            </a:extLst>
          </p:cNvPr>
          <p:cNvSpPr>
            <a:spLocks noGrp="1"/>
          </p:cNvSpPr>
          <p:nvPr>
            <p:ph type="ctrTitle"/>
          </p:nvPr>
        </p:nvSpPr>
        <p:spPr>
          <a:xfrm>
            <a:off x="1752600" y="228600"/>
            <a:ext cx="8693150" cy="1066800"/>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sp>
        <p:nvSpPr>
          <p:cNvPr id="5" name="Rectangle 4">
            <a:extLst>
              <a:ext uri="{FF2B5EF4-FFF2-40B4-BE49-F238E27FC236}">
                <a16:creationId xmlns:a16="http://schemas.microsoft.com/office/drawing/2014/main" id="{2F6789DC-47AE-4381-BCDE-C43CDDD75201}"/>
              </a:ext>
            </a:extLst>
          </p:cNvPr>
          <p:cNvSpPr/>
          <p:nvPr/>
        </p:nvSpPr>
        <p:spPr>
          <a:xfrm>
            <a:off x="2401888" y="1438276"/>
            <a:ext cx="4953000" cy="4524375"/>
          </a:xfrm>
          <a:prstGeom prst="rect">
            <a:avLst/>
          </a:prstGeom>
        </p:spPr>
        <p:txBody>
          <a:bodyPr>
            <a:spAutoFit/>
          </a:bodyPr>
          <a:lstStyle/>
          <a:p>
            <a:pPr>
              <a:defRPr/>
            </a:pPr>
            <a:r>
              <a:rPr lang="en-US" dirty="0">
                <a:latin typeface="Arial" panose="020B0604020202020204" pitchFamily="34" charset="0"/>
              </a:rPr>
              <a:t>Some problems have been noted:</a:t>
            </a:r>
          </a:p>
          <a:p>
            <a:pPr>
              <a:defRPr/>
            </a:pPr>
            <a:endParaRPr lang="en-US" dirty="0">
              <a:latin typeface="Arial" panose="020B0604020202020204" pitchFamily="34" charset="0"/>
            </a:endParaRPr>
          </a:p>
          <a:p>
            <a:pPr marL="285750" indent="-285750">
              <a:buFont typeface="Arial" panose="020B0604020202020204" pitchFamily="34" charset="0"/>
              <a:buChar char="•"/>
              <a:defRPr/>
            </a:pPr>
            <a:r>
              <a:rPr lang="en-US" dirty="0">
                <a:solidFill>
                  <a:prstClr val="black"/>
                </a:solidFill>
                <a:latin typeface="Arial" panose="020B0604020202020204" pitchFamily="34" charset="0"/>
              </a:rPr>
              <a:t>NOAA ASSIST is not password protected, anybody can access the information. This means that any personal data would be exposed.   </a:t>
            </a:r>
          </a:p>
          <a:p>
            <a:pPr>
              <a:defRPr/>
            </a:pPr>
            <a:endParaRPr lang="en-US" dirty="0">
              <a:latin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rPr>
              <a:t>There is no access to the report once submitted to NOAA, other than opening the ASSIST General Report box. </a:t>
            </a:r>
          </a:p>
          <a:p>
            <a:pPr marL="285750" indent="-285750">
              <a:buFont typeface="Arial" panose="020B0604020202020204" pitchFamily="34" charset="0"/>
              <a:buChar char="•"/>
              <a:defRPr/>
            </a:pPr>
            <a:endParaRPr lang="en-US" altLang="en-US" dirty="0">
              <a:latin typeface="Arial" panose="020B0604020202020204" pitchFamily="34" charset="0"/>
            </a:endParaRPr>
          </a:p>
          <a:p>
            <a:pPr marL="285750" indent="-285750">
              <a:buFont typeface="Arial" panose="020B0604020202020204" pitchFamily="34" charset="0"/>
              <a:buChar char="•"/>
              <a:defRPr/>
            </a:pPr>
            <a:r>
              <a:rPr lang="en-US" altLang="en-US" dirty="0">
                <a:latin typeface="Arial" panose="020B0604020202020204" pitchFamily="34" charset="0"/>
              </a:rPr>
              <a:t>That means no review by NS Staff.  If the DSO or SO want to review your submission we suggest the following:</a:t>
            </a:r>
            <a:endParaRPr lang="en-US" altLang="en-US" dirty="0"/>
          </a:p>
          <a:p>
            <a:pPr>
              <a:defRPr/>
            </a:pPr>
            <a:endParaRPr lang="en-US" dirty="0">
              <a:latin typeface="Arial" panose="020B0604020202020204" pitchFamily="34" charset="0"/>
            </a:endParaRPr>
          </a:p>
          <a:p>
            <a:pPr>
              <a:defRPr/>
            </a:pPr>
            <a:endParaRPr lang="en-US" dirty="0">
              <a:latin typeface="Arial" panose="020B0604020202020204" pitchFamily="34" charset="0"/>
            </a:endParaRPr>
          </a:p>
        </p:txBody>
      </p:sp>
      <p:pic>
        <p:nvPicPr>
          <p:cNvPr id="62469" name="Picture 2">
            <a:extLst>
              <a:ext uri="{FF2B5EF4-FFF2-40B4-BE49-F238E27FC236}">
                <a16:creationId xmlns:a16="http://schemas.microsoft.com/office/drawing/2014/main" id="{C34DE411-081B-4A52-A570-6DCA7CA43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2741614"/>
            <a:ext cx="2670175"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Box 3">
            <a:extLst>
              <a:ext uri="{FF2B5EF4-FFF2-40B4-BE49-F238E27FC236}">
                <a16:creationId xmlns:a16="http://schemas.microsoft.com/office/drawing/2014/main" id="{9C690F06-E452-48E0-B292-4FA9BD560926}"/>
              </a:ext>
            </a:extLst>
          </p:cNvPr>
          <p:cNvSpPr txBox="1">
            <a:spLocks noChangeArrowheads="1"/>
          </p:cNvSpPr>
          <p:nvPr/>
        </p:nvSpPr>
        <p:spPr bwMode="auto">
          <a:xfrm>
            <a:off x="7848600" y="2219325"/>
            <a:ext cx="230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800">
                <a:latin typeface="Arial" panose="020B0604020202020204" pitchFamily="34" charset="0"/>
              </a:rPr>
              <a:t>Full page    Closeout</a:t>
            </a:r>
          </a:p>
        </p:txBody>
      </p:sp>
      <p:cxnSp>
        <p:nvCxnSpPr>
          <p:cNvPr id="7" name="Straight Arrow Connector 6">
            <a:extLst>
              <a:ext uri="{FF2B5EF4-FFF2-40B4-BE49-F238E27FC236}">
                <a16:creationId xmlns:a16="http://schemas.microsoft.com/office/drawing/2014/main" id="{0B00057C-0607-4875-914A-EB4B96019F9A}"/>
              </a:ext>
            </a:extLst>
          </p:cNvPr>
          <p:cNvCxnSpPr/>
          <p:nvPr/>
        </p:nvCxnSpPr>
        <p:spPr>
          <a:xfrm>
            <a:off x="8077200" y="2589214"/>
            <a:ext cx="1295400" cy="83978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4D82554-1DCC-4840-8AA7-593D902F58DC}"/>
              </a:ext>
            </a:extLst>
          </p:cNvPr>
          <p:cNvCxnSpPr/>
          <p:nvPr/>
        </p:nvCxnSpPr>
        <p:spPr>
          <a:xfrm>
            <a:off x="9220200" y="2589214"/>
            <a:ext cx="304800" cy="76358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1">
            <a:extLst>
              <a:ext uri="{FF2B5EF4-FFF2-40B4-BE49-F238E27FC236}">
                <a16:creationId xmlns:a16="http://schemas.microsoft.com/office/drawing/2014/main" id="{E5053DFE-FF63-4B04-B5C6-602FB95D7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27455A24-38F3-4101-B8D3-76FCDAF72E14}"/>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51A32E66-D2D6-4C66-8A66-D26F09F32787}"/>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876C7F47-B2D4-4AF0-97CD-7E55796783A0}"/>
              </a:ext>
            </a:extLst>
          </p:cNvPr>
          <p:cNvSpPr>
            <a:spLocks noGrp="1"/>
          </p:cNvSpPr>
          <p:nvPr>
            <p:ph type="sldNum" sz="quarter" idx="12"/>
          </p:nvPr>
        </p:nvSpPr>
        <p:spPr/>
        <p:txBody>
          <a:bodyPr/>
          <a:lstStyle/>
          <a:p>
            <a:fld id="{F21298BC-EAED-4704-80AD-D4422208E3AD}" type="slidenum">
              <a:rPr lang="en-US" smtClean="0"/>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6A94BC46-E5F6-406F-899F-28EAC56789E0}"/>
              </a:ext>
            </a:extLst>
          </p:cNvPr>
          <p:cNvSpPr>
            <a:spLocks noGrp="1"/>
          </p:cNvSpPr>
          <p:nvPr>
            <p:ph type="ctrTitle"/>
          </p:nvPr>
        </p:nvSpPr>
        <p:spPr>
          <a:xfrm>
            <a:off x="1752600" y="228600"/>
            <a:ext cx="8693150" cy="1066800"/>
          </a:xfrm>
        </p:spPr>
        <p:txBody>
          <a:bodyPr anchor="ctr"/>
          <a:lstStyle/>
          <a:p>
            <a:pPr eaLnBrk="1" hangingPunct="1"/>
            <a:r>
              <a:rPr lang="en-US" altLang="en-US" sz="2800">
                <a:latin typeface="Arial" panose="020B0604020202020204" pitchFamily="34" charset="0"/>
                <a:cs typeface="Arial" panose="020B0604020202020204" pitchFamily="34" charset="0"/>
              </a:rPr>
              <a:t>NOAA Chart Updating Report</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NOAA ASSIST</a:t>
            </a:r>
          </a:p>
        </p:txBody>
      </p:sp>
      <p:sp>
        <p:nvSpPr>
          <p:cNvPr id="5" name="Rectangle 4">
            <a:extLst>
              <a:ext uri="{FF2B5EF4-FFF2-40B4-BE49-F238E27FC236}">
                <a16:creationId xmlns:a16="http://schemas.microsoft.com/office/drawing/2014/main" id="{52B433E8-45D1-45FB-AB7F-0651AE01291E}"/>
              </a:ext>
            </a:extLst>
          </p:cNvPr>
          <p:cNvSpPr/>
          <p:nvPr/>
        </p:nvSpPr>
        <p:spPr>
          <a:xfrm>
            <a:off x="2324100" y="1481139"/>
            <a:ext cx="4953000" cy="4524315"/>
          </a:xfrm>
          <a:prstGeom prst="rect">
            <a:avLst/>
          </a:prstGeom>
        </p:spPr>
        <p:txBody>
          <a:bodyPr>
            <a:spAutoFit/>
          </a:bodyPr>
          <a:lstStyle/>
          <a:p>
            <a:pPr>
              <a:defRPr/>
            </a:pPr>
            <a:r>
              <a:rPr lang="en-US" dirty="0">
                <a:latin typeface="Arial" panose="020B0604020202020204" pitchFamily="34" charset="0"/>
              </a:rPr>
              <a:t>Some problems have been noted:</a:t>
            </a:r>
          </a:p>
          <a:p>
            <a:pPr>
              <a:defRPr/>
            </a:pPr>
            <a:endParaRPr lang="en-US" dirty="0">
              <a:latin typeface="Arial" panose="020B0604020202020204" pitchFamily="34" charset="0"/>
            </a:endParaRPr>
          </a:p>
          <a:p>
            <a:pPr marL="285750" indent="-285750">
              <a:buFont typeface="Arial" panose="020B0604020202020204" pitchFamily="34" charset="0"/>
              <a:buChar char="•"/>
              <a:defRPr/>
            </a:pPr>
            <a:r>
              <a:rPr lang="en-US" dirty="0">
                <a:solidFill>
                  <a:prstClr val="black"/>
                </a:solidFill>
                <a:latin typeface="Arial" panose="020B0604020202020204" pitchFamily="34" charset="0"/>
              </a:rPr>
              <a:t>Suggest open NOAA ASSIST and </a:t>
            </a:r>
            <a:r>
              <a:rPr lang="en-US" altLang="en-US" dirty="0">
                <a:solidFill>
                  <a:prstClr val="black"/>
                </a:solidFill>
              </a:rPr>
              <a:t>Clicking on red triangle in the map window and you will see ASSIST General Report box open with an overview of your submission.  </a:t>
            </a:r>
            <a:endParaRPr lang="en-US" dirty="0">
              <a:latin typeface="Arial" panose="020B0604020202020204" pitchFamily="34" charset="0"/>
            </a:endParaRPr>
          </a:p>
          <a:p>
            <a:pPr marL="285750" indent="-285750">
              <a:buFont typeface="Arial" panose="020B0604020202020204" pitchFamily="34" charset="0"/>
              <a:buChar char="•"/>
              <a:defRPr/>
            </a:pPr>
            <a:endParaRPr lang="en-US" dirty="0">
              <a:latin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rPr>
              <a:t>Suggestion is to email a copy of your report and the </a:t>
            </a:r>
            <a:r>
              <a:rPr lang="en-US" i="1" dirty="0">
                <a:latin typeface="Arial" panose="020B0604020202020204" pitchFamily="34" charset="0"/>
              </a:rPr>
              <a:t>email note from NOAA </a:t>
            </a:r>
            <a:r>
              <a:rPr lang="en-US" dirty="0">
                <a:latin typeface="Arial" panose="020B0604020202020204" pitchFamily="34" charset="0"/>
              </a:rPr>
              <a:t>through your NS Chain of Leadership.</a:t>
            </a:r>
          </a:p>
          <a:p>
            <a:pPr marL="285750" indent="-285750">
              <a:buFont typeface="Arial" panose="020B0604020202020204" pitchFamily="34" charset="0"/>
              <a:buChar char="•"/>
              <a:defRPr/>
            </a:pPr>
            <a:endParaRPr lang="en-US" dirty="0">
              <a:latin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rPr>
              <a:t>You </a:t>
            </a:r>
            <a:r>
              <a:rPr lang="en-US" i="1" dirty="0">
                <a:solidFill>
                  <a:srgbClr val="FF0000"/>
                </a:solidFill>
                <a:latin typeface="Arial" panose="020B0604020202020204" pitchFamily="34" charset="0"/>
              </a:rPr>
              <a:t>can not save </a:t>
            </a:r>
            <a:r>
              <a:rPr lang="en-US" dirty="0">
                <a:latin typeface="Arial" panose="020B0604020202020204" pitchFamily="34" charset="0"/>
              </a:rPr>
              <a:t>your work in NOAA ASSIST, closeout your computer and come back to it later, so have all your data ready before starting.</a:t>
            </a:r>
          </a:p>
          <a:p>
            <a:pPr marL="285750" indent="-285750">
              <a:buFont typeface="Arial" panose="020B0604020202020204" pitchFamily="34" charset="0"/>
              <a:buChar char="•"/>
              <a:defRPr/>
            </a:pPr>
            <a:endParaRPr lang="en-US" dirty="0">
              <a:latin typeface="Arial" panose="020B0604020202020204" pitchFamily="34" charset="0"/>
            </a:endParaRPr>
          </a:p>
        </p:txBody>
      </p:sp>
      <p:pic>
        <p:nvPicPr>
          <p:cNvPr id="64517" name="Picture 2">
            <a:extLst>
              <a:ext uri="{FF2B5EF4-FFF2-40B4-BE49-F238E27FC236}">
                <a16:creationId xmlns:a16="http://schemas.microsoft.com/office/drawing/2014/main" id="{E2B4F96F-5AB1-4029-9D93-37D2AF126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1981200"/>
            <a:ext cx="2670175"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181564F8-0227-46A1-8CE4-A21630B37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4A5DB83-5E44-4874-9766-1B7783E64B0B}"/>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539F3AC2-6D9F-48FC-88DC-BAC594054F79}"/>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41892769-5BAA-451D-A177-6825A6CBD82F}"/>
              </a:ext>
            </a:extLst>
          </p:cNvPr>
          <p:cNvSpPr>
            <a:spLocks noGrp="1"/>
          </p:cNvSpPr>
          <p:nvPr>
            <p:ph type="sldNum" sz="quarter" idx="12"/>
          </p:nvPr>
        </p:nvSpPr>
        <p:spPr/>
        <p:txBody>
          <a:bodyPr/>
          <a:lstStyle/>
          <a:p>
            <a:fld id="{F21298BC-EAED-4704-80AD-D4422208E3AD}" type="slidenum">
              <a:rPr lang="en-US" smtClean="0"/>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960A9DA8-5A71-4978-AD7B-6A63EAF8C5E3}"/>
              </a:ext>
            </a:extLst>
          </p:cNvPr>
          <p:cNvSpPr>
            <a:spLocks noGrp="1"/>
          </p:cNvSpPr>
          <p:nvPr>
            <p:ph type="ctrTitle"/>
          </p:nvPr>
        </p:nvSpPr>
        <p:spPr>
          <a:xfrm>
            <a:off x="1790700" y="479757"/>
            <a:ext cx="8610600" cy="838200"/>
          </a:xfrm>
        </p:spPr>
        <p:txBody>
          <a:bodyPr anchor="ct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 </a:t>
            </a:r>
            <a:endParaRPr lang="en-US" altLang="en-US" sz="3400" dirty="0">
              <a:latin typeface="Arial" panose="020B0604020202020204" pitchFamily="34" charset="0"/>
              <a:cs typeface="Arial" panose="020B0604020202020204" pitchFamily="34" charset="0"/>
            </a:endParaRPr>
          </a:p>
        </p:txBody>
      </p:sp>
      <p:sp>
        <p:nvSpPr>
          <p:cNvPr id="26628" name="Rectangle 1">
            <a:extLst>
              <a:ext uri="{FF2B5EF4-FFF2-40B4-BE49-F238E27FC236}">
                <a16:creationId xmlns:a16="http://schemas.microsoft.com/office/drawing/2014/main" id="{CD14B724-4E32-4690-A2D7-9F5AB048135E}"/>
              </a:ext>
            </a:extLst>
          </p:cNvPr>
          <p:cNvSpPr>
            <a:spLocks noChangeArrowheads="1"/>
          </p:cNvSpPr>
          <p:nvPr/>
        </p:nvSpPr>
        <p:spPr bwMode="auto">
          <a:xfrm>
            <a:off x="6368866" y="1413835"/>
            <a:ext cx="412115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a:buFont typeface="Arial" panose="020B0604020202020204" pitchFamily="34" charset="0"/>
              <a:buChar char="•"/>
            </a:pPr>
            <a:r>
              <a:rPr lang="en-US" altLang="en-US" sz="2100" dirty="0">
                <a:latin typeface="Arial" panose="020B0604020202020204" pitchFamily="34" charset="0"/>
              </a:rPr>
              <a:t>There are two different fillable PDF Discrepancy forms available for supporting the data you will submit through NOAA’s ASSIST webpage – </a:t>
            </a:r>
            <a:r>
              <a:rPr lang="en-US" altLang="en-US" sz="2100" i="1" dirty="0">
                <a:latin typeface="Arial" panose="020B0604020202020204" pitchFamily="34" charset="0"/>
              </a:rPr>
              <a:t>Nautical Feature </a:t>
            </a:r>
            <a:r>
              <a:rPr lang="en-US" altLang="en-US" sz="2100" dirty="0">
                <a:latin typeface="Arial" panose="020B0604020202020204" pitchFamily="34" charset="0"/>
              </a:rPr>
              <a:t>and </a:t>
            </a:r>
            <a:r>
              <a:rPr lang="en-US" altLang="en-US" sz="2100" i="1" dirty="0">
                <a:latin typeface="Arial" panose="020B0604020202020204" pitchFamily="34" charset="0"/>
              </a:rPr>
              <a:t>Coast Pilot</a:t>
            </a:r>
            <a:r>
              <a:rPr lang="en-US" altLang="en-US" sz="2100" dirty="0">
                <a:latin typeface="Arial" panose="020B0604020202020204" pitchFamily="34" charset="0"/>
              </a:rPr>
              <a:t>.</a:t>
            </a:r>
          </a:p>
          <a:p>
            <a:pPr>
              <a:buFont typeface="Arial" panose="020B0604020202020204" pitchFamily="34" charset="0"/>
              <a:buChar char="•"/>
            </a:pPr>
            <a:r>
              <a:rPr lang="en-US" altLang="en-US" sz="2100" dirty="0">
                <a:latin typeface="Arial" panose="020B0604020202020204" pitchFamily="34" charset="0"/>
              </a:rPr>
              <a:t>Use the appropriate fillable PDF form to record discrepancies. Save that PDF form when you reach that step in the instructions</a:t>
            </a:r>
            <a:r>
              <a:rPr lang="en-US" altLang="en-US" sz="2100" i="1" dirty="0">
                <a:latin typeface="Arial" panose="020B0604020202020204" pitchFamily="34" charset="0"/>
              </a:rPr>
              <a:t>. </a:t>
            </a:r>
            <a:endParaRPr lang="en-US" altLang="en-US" sz="2100" dirty="0">
              <a:latin typeface="Arial" panose="020B0604020202020204" pitchFamily="34" charset="0"/>
            </a:endParaRPr>
          </a:p>
          <a:p>
            <a:pPr>
              <a:buFont typeface="Arial" panose="020B0604020202020204" pitchFamily="34" charset="0"/>
              <a:buChar char="•"/>
            </a:pPr>
            <a:r>
              <a:rPr lang="en-US" altLang="en-US" sz="2100" dirty="0">
                <a:latin typeface="Arial" panose="020B0604020202020204" pitchFamily="34" charset="0"/>
              </a:rPr>
              <a:t>All this material is available on: </a:t>
            </a:r>
            <a:r>
              <a:rPr lang="en-US" altLang="en-US" sz="1800" dirty="0">
                <a:latin typeface="Arial" panose="020B0604020202020204" pitchFamily="34" charset="0"/>
              </a:rPr>
              <a:t>https://gesture162.wixsite.com/aux-06-c-school</a:t>
            </a:r>
            <a:endParaRPr lang="en-US" altLang="en-US" sz="1800" dirty="0"/>
          </a:p>
        </p:txBody>
      </p:sp>
      <p:pic>
        <p:nvPicPr>
          <p:cNvPr id="26629" name="Picture 2">
            <a:extLst>
              <a:ext uri="{FF2B5EF4-FFF2-40B4-BE49-F238E27FC236}">
                <a16:creationId xmlns:a16="http://schemas.microsoft.com/office/drawing/2014/main" id="{9F174FD1-7058-46F6-8074-9C8F3BA38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976" y="1548384"/>
            <a:ext cx="3765331" cy="457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594139D2-0EDF-4FA8-BCA2-CD620E04F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BD6073B-1516-45D7-A1A4-1969B972520C}"/>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57272A56-0DD3-4FB8-93A2-C5370D5DDAB0}"/>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430081AF-B14E-4949-AF7C-63BC7B9BF2B5}"/>
              </a:ext>
            </a:extLst>
          </p:cNvPr>
          <p:cNvSpPr>
            <a:spLocks noGrp="1"/>
          </p:cNvSpPr>
          <p:nvPr>
            <p:ph type="sldNum" sz="quarter" idx="12"/>
          </p:nvPr>
        </p:nvSpPr>
        <p:spPr/>
        <p:txBody>
          <a:bodyPr/>
          <a:lstStyle/>
          <a:p>
            <a:fld id="{F21298BC-EAED-4704-80AD-D4422208E3AD}" type="slidenum">
              <a:rPr lang="en-US" smtClean="0"/>
              <a:t>62</a:t>
            </a:fld>
            <a:endParaRPr lang="en-US"/>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6" name="Picture 2">
            <a:extLst>
              <a:ext uri="{FF2B5EF4-FFF2-40B4-BE49-F238E27FC236}">
                <a16:creationId xmlns:a16="http://schemas.microsoft.com/office/drawing/2014/main" id="{0F71842A-44BF-4C95-90F1-DFB7A21E0F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5337" y="1423754"/>
            <a:ext cx="3783867"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1">
            <a:extLst>
              <a:ext uri="{FF2B5EF4-FFF2-40B4-BE49-F238E27FC236}">
                <a16:creationId xmlns:a16="http://schemas.microsoft.com/office/drawing/2014/main" id="{07F10652-B567-4AC4-B2BE-2ACA27242CB2}"/>
              </a:ext>
            </a:extLst>
          </p:cNvPr>
          <p:cNvSpPr>
            <a:spLocks noChangeArrowheads="1"/>
          </p:cNvSpPr>
          <p:nvPr/>
        </p:nvSpPr>
        <p:spPr bwMode="auto">
          <a:xfrm>
            <a:off x="6541168" y="2490403"/>
            <a:ext cx="4578350" cy="3416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a:spcAft>
                <a:spcPts val="1200"/>
              </a:spcAft>
            </a:pPr>
            <a:r>
              <a:rPr lang="en-US" altLang="en-US" sz="1600" dirty="0">
                <a:latin typeface="Arial" panose="020B0604020202020204" pitchFamily="34" charset="0"/>
              </a:rPr>
              <a:t>This fillable .pdf report/worksheet will assist you in recording discrepancies for </a:t>
            </a:r>
            <a:r>
              <a:rPr lang="en-US" altLang="en-US" sz="1600" i="1" dirty="0">
                <a:latin typeface="Arial" panose="020B0604020202020204" pitchFamily="34" charset="0"/>
              </a:rPr>
              <a:t>Nautical Features</a:t>
            </a:r>
          </a:p>
          <a:p>
            <a:pPr>
              <a:spcAft>
                <a:spcPts val="1200"/>
              </a:spcAft>
            </a:pPr>
            <a:r>
              <a:rPr lang="en-US" altLang="en-US" sz="1600" dirty="0">
                <a:latin typeface="Arial" panose="020B0604020202020204" pitchFamily="34" charset="0"/>
              </a:rPr>
              <a:t>In addition to the fillable PDF form, upload additional documents to support your discrepancy reports. </a:t>
            </a:r>
          </a:p>
          <a:p>
            <a:pPr>
              <a:spcAft>
                <a:spcPts val="1200"/>
              </a:spcAft>
            </a:pPr>
            <a:r>
              <a:rPr lang="en-US" altLang="en-US" sz="1600" dirty="0">
                <a:latin typeface="Arial" panose="020B0604020202020204" pitchFamily="34" charset="0"/>
              </a:rPr>
              <a:t>Optional NS Chart Updating Worksheets are still valid as supplemental information</a:t>
            </a:r>
          </a:p>
          <a:p>
            <a:pPr>
              <a:spcAft>
                <a:spcPts val="1200"/>
              </a:spcAft>
            </a:pPr>
            <a:r>
              <a:rPr lang="en-US" altLang="en-US" sz="1600" dirty="0">
                <a:latin typeface="Arial" panose="020B0604020202020204" pitchFamily="34" charset="0"/>
              </a:rPr>
              <a:t>Note: If you print out this fillable pdf form for use on patrol, the boxes around the drop down selections will not print. </a:t>
            </a:r>
          </a:p>
          <a:p>
            <a:endParaRPr lang="en-US" altLang="en-US" sz="1600" dirty="0"/>
          </a:p>
        </p:txBody>
      </p:sp>
      <p:pic>
        <p:nvPicPr>
          <p:cNvPr id="7" name="Picture 1">
            <a:extLst>
              <a:ext uri="{FF2B5EF4-FFF2-40B4-BE49-F238E27FC236}">
                <a16:creationId xmlns:a16="http://schemas.microsoft.com/office/drawing/2014/main" id="{1AEAEDE7-6CCF-4D70-B833-FA134FCD5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DAC6F22-DA5C-4713-B1FD-2588B9021F5D}"/>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F3705BAB-47F6-4443-8880-9AF473A5FA9C}"/>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ADC85E98-398C-4000-9A08-E5BD8438C169}"/>
              </a:ext>
            </a:extLst>
          </p:cNvPr>
          <p:cNvSpPr>
            <a:spLocks noGrp="1"/>
          </p:cNvSpPr>
          <p:nvPr>
            <p:ph type="sldNum" sz="quarter" idx="12"/>
          </p:nvPr>
        </p:nvSpPr>
        <p:spPr/>
        <p:txBody>
          <a:bodyPr/>
          <a:lstStyle/>
          <a:p>
            <a:fld id="{F21298BC-EAED-4704-80AD-D4422208E3AD}" type="slidenum">
              <a:rPr lang="en-US" smtClean="0"/>
              <a:t>63</a:t>
            </a:fld>
            <a:endParaRPr lang="en-US" dirty="0"/>
          </a:p>
        </p:txBody>
      </p:sp>
      <p:sp>
        <p:nvSpPr>
          <p:cNvPr id="11" name="Rectangle 2">
            <a:extLst>
              <a:ext uri="{FF2B5EF4-FFF2-40B4-BE49-F238E27FC236}">
                <a16:creationId xmlns:a16="http://schemas.microsoft.com/office/drawing/2014/main" id="{BCEE7374-76AF-4D95-BBB4-2AA0D8B12875}"/>
              </a:ext>
            </a:extLst>
          </p:cNvPr>
          <p:cNvSpPr txBox="1">
            <a:spLocks/>
          </p:cNvSpPr>
          <p:nvPr/>
        </p:nvSpPr>
        <p:spPr>
          <a:xfrm>
            <a:off x="1790700" y="532046"/>
            <a:ext cx="8610600" cy="8382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4" name="Picture 3">
            <a:extLst>
              <a:ext uri="{FF2B5EF4-FFF2-40B4-BE49-F238E27FC236}">
                <a16:creationId xmlns:a16="http://schemas.microsoft.com/office/drawing/2014/main" id="{D128D55B-FCD7-4C15-B70E-3F7B83327191}"/>
              </a:ext>
            </a:extLst>
          </p:cNvPr>
          <p:cNvPicPr>
            <a:picLocks noChangeAspect="1"/>
          </p:cNvPicPr>
          <p:nvPr/>
        </p:nvPicPr>
        <p:blipFill>
          <a:blip r:embed="rId3">
            <a:extLst>
              <a:ext uri="{28A0092B-C50C-407E-A947-70E740481C1C}">
                <a14:useLocalDpi xmlns:a14="http://schemas.microsoft.com/office/drawing/2010/main" val="0"/>
              </a:ext>
            </a:extLst>
          </a:blip>
          <a:srcRect l="14583" t="24814" r="12917" b="33704"/>
          <a:stretch>
            <a:fillRect/>
          </a:stretch>
        </p:blipFill>
        <p:spPr bwMode="auto">
          <a:xfrm>
            <a:off x="2287449" y="1324062"/>
            <a:ext cx="7617101" cy="245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4">
            <a:extLst>
              <a:ext uri="{FF2B5EF4-FFF2-40B4-BE49-F238E27FC236}">
                <a16:creationId xmlns:a16="http://schemas.microsoft.com/office/drawing/2014/main" id="{F65D2040-C678-4DAC-9D99-5F31ACB3A7C1}"/>
              </a:ext>
            </a:extLst>
          </p:cNvPr>
          <p:cNvSpPr>
            <a:spLocks noChangeArrowheads="1"/>
          </p:cNvSpPr>
          <p:nvPr/>
        </p:nvSpPr>
        <p:spPr bwMode="auto">
          <a:xfrm>
            <a:off x="1985899" y="3819451"/>
            <a:ext cx="8220200" cy="249299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200" b="1" dirty="0">
                <a:latin typeface="Arial" panose="020B0604020202020204" pitchFamily="34" charset="0"/>
              </a:rPr>
              <a:t>Observer Information </a:t>
            </a:r>
            <a:endParaRPr lang="en-US" altLang="en-US" sz="1200" dirty="0">
              <a:latin typeface="Arial" panose="020B0604020202020204" pitchFamily="34" charset="0"/>
            </a:endParaRPr>
          </a:p>
          <a:p>
            <a:r>
              <a:rPr lang="en-US" altLang="en-US" sz="1200" dirty="0">
                <a:latin typeface="Arial" panose="020B0604020202020204" pitchFamily="34" charset="0"/>
              </a:rPr>
              <a:t>Observer Name*			Member Full Name (first and last)</a:t>
            </a:r>
          </a:p>
          <a:p>
            <a:r>
              <a:rPr lang="en-US" altLang="en-US" sz="1200" dirty="0">
                <a:latin typeface="Arial" panose="020B0604020202020204" pitchFamily="34" charset="0"/>
              </a:rPr>
              <a:t>Observer E-mail* 			Primary Email address used for Auxiliary contact</a:t>
            </a:r>
          </a:p>
          <a:p>
            <a:r>
              <a:rPr lang="en-US" altLang="en-US" sz="1200" dirty="0">
                <a:latin typeface="Arial" panose="020B0604020202020204" pitchFamily="34" charset="0"/>
              </a:rPr>
              <a:t>Organization*			Pick from drop down menu (USPS, USCG Aux)</a:t>
            </a:r>
          </a:p>
          <a:p>
            <a:r>
              <a:rPr lang="en-US" altLang="en-US" sz="1200" dirty="0">
                <a:latin typeface="Arial" panose="020B0604020202020204" pitchFamily="34" charset="0"/>
              </a:rPr>
              <a:t>Certificate Number or Auxiliary ID*		Member ID number</a:t>
            </a:r>
          </a:p>
          <a:p>
            <a:r>
              <a:rPr lang="en-US" altLang="en-US" sz="1200" dirty="0">
                <a:latin typeface="Arial" panose="020B0604020202020204" pitchFamily="34" charset="0"/>
              </a:rPr>
              <a:t> </a:t>
            </a:r>
          </a:p>
          <a:p>
            <a:r>
              <a:rPr lang="en-US" altLang="en-US" sz="1200" b="1" dirty="0">
                <a:latin typeface="Arial" panose="020B0604020202020204" pitchFamily="34" charset="0"/>
              </a:rPr>
              <a:t>Nautical Chart Information </a:t>
            </a:r>
            <a:endParaRPr lang="en-US" altLang="en-US" sz="1200" dirty="0">
              <a:latin typeface="Arial" panose="020B0604020202020204" pitchFamily="34" charset="0"/>
            </a:endParaRPr>
          </a:p>
          <a:p>
            <a:r>
              <a:rPr lang="en-US" altLang="en-US" sz="1200" dirty="0">
                <a:latin typeface="Arial" panose="020B0604020202020204" pitchFamily="34" charset="0"/>
              </a:rPr>
              <a:t>Nautical Chart Number* 			NOAA Nautical Chart Number (should be largest scale)</a:t>
            </a:r>
          </a:p>
          <a:p>
            <a:r>
              <a:rPr lang="en-US" altLang="en-US" sz="1200" dirty="0">
                <a:latin typeface="Arial" panose="020B0604020202020204" pitchFamily="34" charset="0"/>
              </a:rPr>
              <a:t>Edition				Edition Number</a:t>
            </a:r>
          </a:p>
          <a:p>
            <a:r>
              <a:rPr lang="en-US" altLang="en-US" sz="1200" dirty="0">
                <a:latin typeface="Arial" panose="020B0604020202020204" pitchFamily="34" charset="0"/>
              </a:rPr>
              <a:t>Date				Date of last LNM correction (DD/MM/YYYY)</a:t>
            </a:r>
          </a:p>
          <a:p>
            <a:r>
              <a:rPr lang="en-US" altLang="en-US" sz="1200" dirty="0">
                <a:latin typeface="Arial" panose="020B0604020202020204" pitchFamily="34" charset="0"/>
              </a:rPr>
              <a:t>ENC Number				ENC Number</a:t>
            </a:r>
          </a:p>
          <a:p>
            <a:r>
              <a:rPr lang="en-US" altLang="en-US" sz="1200" dirty="0">
                <a:latin typeface="Arial" panose="020B0604020202020204" pitchFamily="34" charset="0"/>
              </a:rPr>
              <a:t>Edition 				Chart Edition Number</a:t>
            </a:r>
          </a:p>
          <a:p>
            <a:r>
              <a:rPr lang="en-US" altLang="en-US" sz="1200" dirty="0">
                <a:latin typeface="Arial" panose="020B0604020202020204" pitchFamily="34" charset="0"/>
              </a:rPr>
              <a:t>Date 				Date of last LNM correction (DD/MM/YYYY)</a:t>
            </a:r>
          </a:p>
        </p:txBody>
      </p:sp>
      <p:pic>
        <p:nvPicPr>
          <p:cNvPr id="7" name="Picture 1">
            <a:extLst>
              <a:ext uri="{FF2B5EF4-FFF2-40B4-BE49-F238E27FC236}">
                <a16:creationId xmlns:a16="http://schemas.microsoft.com/office/drawing/2014/main" id="{3E65073C-6AAD-4420-99D4-1D50312ED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005CBA5-3CFB-487F-A331-07D2BE24E2CA}"/>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2B3E62BB-C39B-4652-9540-7BAE35431386}"/>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F22455F0-2AA6-43B5-958A-4F5880EF473D}"/>
              </a:ext>
            </a:extLst>
          </p:cNvPr>
          <p:cNvSpPr>
            <a:spLocks noGrp="1"/>
          </p:cNvSpPr>
          <p:nvPr>
            <p:ph type="sldNum" sz="quarter" idx="12"/>
          </p:nvPr>
        </p:nvSpPr>
        <p:spPr/>
        <p:txBody>
          <a:bodyPr/>
          <a:lstStyle/>
          <a:p>
            <a:fld id="{F21298BC-EAED-4704-80AD-D4422208E3AD}" type="slidenum">
              <a:rPr lang="en-US" smtClean="0"/>
              <a:t>64</a:t>
            </a:fld>
            <a:endParaRPr lang="en-US"/>
          </a:p>
        </p:txBody>
      </p:sp>
      <p:sp>
        <p:nvSpPr>
          <p:cNvPr id="11" name="Rectangle 2">
            <a:extLst>
              <a:ext uri="{FF2B5EF4-FFF2-40B4-BE49-F238E27FC236}">
                <a16:creationId xmlns:a16="http://schemas.microsoft.com/office/drawing/2014/main" id="{46D586BC-881F-49F0-957B-EEF6099BBA24}"/>
              </a:ext>
            </a:extLst>
          </p:cNvPr>
          <p:cNvSpPr>
            <a:spLocks noGrp="1"/>
          </p:cNvSpPr>
          <p:nvPr>
            <p:ph type="ctrTitle"/>
          </p:nvPr>
        </p:nvSpPr>
        <p:spPr>
          <a:xfrm>
            <a:off x="1790699" y="485862"/>
            <a:ext cx="8610600" cy="838200"/>
          </a:xfrm>
        </p:spPr>
        <p:txBody>
          <a:bodyPr anchor="ct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33986E-3F0D-4296-9F0C-86335F5980AE}"/>
              </a:ext>
            </a:extLst>
          </p:cNvPr>
          <p:cNvSpPr/>
          <p:nvPr/>
        </p:nvSpPr>
        <p:spPr>
          <a:xfrm>
            <a:off x="1749424" y="4632057"/>
            <a:ext cx="8693150" cy="1585913"/>
          </a:xfrm>
          <a:prstGeom prst="rect">
            <a:avLst/>
          </a:prstGeom>
          <a:solidFill>
            <a:srgbClr val="FFFF00"/>
          </a:solidFill>
        </p:spPr>
        <p:txBody>
          <a:bodyPr>
            <a:spAutoFit/>
          </a:bodyPr>
          <a:lstStyle/>
          <a:p>
            <a:pPr>
              <a:lnSpc>
                <a:spcPct val="107000"/>
              </a:lnSpc>
              <a:defRPr/>
            </a:pPr>
            <a:r>
              <a:rPr lang="en-US" sz="1200" b="1" dirty="0">
                <a:latin typeface="Arial" panose="020B0604020202020204" pitchFamily="34" charset="0"/>
                <a:ea typeface="Calibri" panose="020F0502020204030204" pitchFamily="34" charset="0"/>
              </a:rPr>
              <a:t>Report Information</a:t>
            </a:r>
            <a:endParaRPr lang="en-US" sz="1200" dirty="0">
              <a:latin typeface="Arial" panose="020B0604020202020204" pitchFamily="34" charset="0"/>
              <a:ea typeface="Calibri" panose="020F0502020204030204" pitchFamily="34" charset="0"/>
            </a:endParaRPr>
          </a:p>
          <a:p>
            <a:pPr>
              <a:lnSpc>
                <a:spcPct val="107000"/>
              </a:lnSpc>
              <a:spcAft>
                <a:spcPts val="600"/>
              </a:spcAft>
              <a:defRPr/>
            </a:pPr>
            <a:r>
              <a:rPr lang="en-US" sz="1200" dirty="0">
                <a:latin typeface="Arial" panose="020B0604020202020204" pitchFamily="34" charset="0"/>
                <a:ea typeface="Calibri" panose="020F0502020204030204" pitchFamily="34" charset="0"/>
              </a:rPr>
              <a:t>Report Location* 		NOAA Chart name and/or place name</a:t>
            </a:r>
          </a:p>
          <a:p>
            <a:pPr>
              <a:lnSpc>
                <a:spcPct val="107000"/>
              </a:lnSpc>
              <a:spcAft>
                <a:spcPts val="600"/>
              </a:spcAft>
              <a:defRPr/>
            </a:pPr>
            <a:r>
              <a:rPr lang="en-US" sz="1200" dirty="0">
                <a:latin typeface="Arial" panose="020B0604020202020204" pitchFamily="34" charset="0"/>
                <a:ea typeface="Calibri" panose="020F0502020204030204" pitchFamily="34" charset="0"/>
              </a:rPr>
              <a:t>Investigation Date* 		Date of visit (DD/MM/YYYY)</a:t>
            </a:r>
          </a:p>
          <a:p>
            <a:pPr marL="2286000" indent="-2286000">
              <a:lnSpc>
                <a:spcPct val="107000"/>
              </a:lnSpc>
              <a:spcAft>
                <a:spcPts val="600"/>
              </a:spcAft>
              <a:defRPr/>
            </a:pPr>
            <a:r>
              <a:rPr lang="en-US" sz="1200" dirty="0">
                <a:latin typeface="Arial" panose="020B0604020202020204" pitchFamily="34" charset="0"/>
                <a:ea typeface="Calibri" panose="020F0502020204030204" pitchFamily="34" charset="0"/>
              </a:rPr>
              <a:t>Special Investigation? 		Pick from drop down menu </a:t>
            </a:r>
          </a:p>
          <a:p>
            <a:pPr marL="2286000" indent="-2286000">
              <a:lnSpc>
                <a:spcPct val="107000"/>
              </a:lnSpc>
              <a:spcAft>
                <a:spcPts val="600"/>
              </a:spcAft>
              <a:defRPr/>
            </a:pPr>
            <a:r>
              <a:rPr lang="en-US" sz="1200" dirty="0">
                <a:latin typeface="Arial" panose="020B0604020202020204" pitchFamily="34" charset="0"/>
                <a:ea typeface="Calibri" panose="020F0502020204030204" pitchFamily="34" charset="0"/>
              </a:rPr>
              <a:t>		(YES if investigation was requested by USCG or NOAA, otherwise NO)</a:t>
            </a:r>
          </a:p>
          <a:p>
            <a:pPr>
              <a:lnSpc>
                <a:spcPct val="107000"/>
              </a:lnSpc>
              <a:defRPr/>
            </a:pPr>
            <a:r>
              <a:rPr lang="en-US" sz="1200" dirty="0">
                <a:latin typeface="Arial" panose="020B0604020202020204" pitchFamily="34" charset="0"/>
                <a:ea typeface="Calibri" panose="020F0502020204030204" pitchFamily="34" charset="0"/>
              </a:rPr>
              <a:t>Coast Survey Comments		NOAA internal use only </a:t>
            </a:r>
            <a:r>
              <a:rPr lang="en-US" sz="1200" i="1" dirty="0">
                <a:latin typeface="Arial" panose="020B0604020202020204" pitchFamily="34" charset="0"/>
                <a:ea typeface="Calibri" panose="020F0502020204030204" pitchFamily="34" charset="0"/>
              </a:rPr>
              <a:t>(Do not fill this box)</a:t>
            </a:r>
            <a:endParaRPr lang="en-US" sz="1200" dirty="0">
              <a:latin typeface="Arial" panose="020B0604020202020204" pitchFamily="34" charset="0"/>
              <a:ea typeface="Calibri" panose="020F0502020204030204" pitchFamily="34" charset="0"/>
            </a:endParaRPr>
          </a:p>
        </p:txBody>
      </p:sp>
      <p:pic>
        <p:nvPicPr>
          <p:cNvPr id="7" name="Picture 1">
            <a:extLst>
              <a:ext uri="{FF2B5EF4-FFF2-40B4-BE49-F238E27FC236}">
                <a16:creationId xmlns:a16="http://schemas.microsoft.com/office/drawing/2014/main" id="{5996D36B-1ABF-414D-9087-CD89FB802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CAA291F-FC8B-4BBB-BD68-2E21EA673F39}"/>
              </a:ext>
            </a:extLst>
          </p:cNvPr>
          <p:cNvPicPr>
            <a:picLocks noChangeAspect="1"/>
          </p:cNvPicPr>
          <p:nvPr/>
        </p:nvPicPr>
        <p:blipFill>
          <a:blip r:embed="rId4"/>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66752D26-8956-45DB-9866-5B2A2F0BF60F}"/>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7FB4DBA5-564C-40A0-ACAA-79125F7229F6}"/>
              </a:ext>
            </a:extLst>
          </p:cNvPr>
          <p:cNvSpPr>
            <a:spLocks noGrp="1"/>
          </p:cNvSpPr>
          <p:nvPr>
            <p:ph type="sldNum" sz="quarter" idx="12"/>
          </p:nvPr>
        </p:nvSpPr>
        <p:spPr/>
        <p:txBody>
          <a:bodyPr/>
          <a:lstStyle/>
          <a:p>
            <a:fld id="{F21298BC-EAED-4704-80AD-D4422208E3AD}" type="slidenum">
              <a:rPr lang="en-US" smtClean="0"/>
              <a:t>65</a:t>
            </a:fld>
            <a:endParaRPr lang="en-US"/>
          </a:p>
        </p:txBody>
      </p:sp>
      <p:pic>
        <p:nvPicPr>
          <p:cNvPr id="11" name="Picture 1">
            <a:extLst>
              <a:ext uri="{FF2B5EF4-FFF2-40B4-BE49-F238E27FC236}">
                <a16:creationId xmlns:a16="http://schemas.microsoft.com/office/drawing/2014/main" id="{31FA4FC9-DBD2-4FD3-9AEB-ED2396DABC2A}"/>
              </a:ext>
            </a:extLst>
          </p:cNvPr>
          <p:cNvPicPr>
            <a:picLocks noChangeAspect="1"/>
          </p:cNvPicPr>
          <p:nvPr/>
        </p:nvPicPr>
        <p:blipFill>
          <a:blip r:embed="rId5">
            <a:extLst>
              <a:ext uri="{28A0092B-C50C-407E-A947-70E740481C1C}">
                <a14:useLocalDpi xmlns:a14="http://schemas.microsoft.com/office/drawing/2010/main" val="0"/>
              </a:ext>
            </a:extLst>
          </a:blip>
          <a:srcRect l="14583" t="47037" r="12500" b="22594"/>
          <a:stretch>
            <a:fillRect/>
          </a:stretch>
        </p:blipFill>
        <p:spPr bwMode="auto">
          <a:xfrm>
            <a:off x="1662363" y="2390670"/>
            <a:ext cx="8867273" cy="20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2147A5A4-C9AB-40E3-BFB9-1E8E41B428EF}"/>
              </a:ext>
            </a:extLst>
          </p:cNvPr>
          <p:cNvSpPr>
            <a:spLocks noGrp="1"/>
          </p:cNvSpPr>
          <p:nvPr>
            <p:ph type="ctrTitle"/>
          </p:nvPr>
        </p:nvSpPr>
        <p:spPr>
          <a:xfrm>
            <a:off x="1790699" y="471060"/>
            <a:ext cx="8610600" cy="838200"/>
          </a:xfrm>
        </p:spPr>
        <p:txBody>
          <a:bodyPr anchor="ct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BBCC17-597A-4098-B22F-FF68932E52FF}"/>
              </a:ext>
            </a:extLst>
          </p:cNvPr>
          <p:cNvSpPr/>
          <p:nvPr/>
        </p:nvSpPr>
        <p:spPr>
          <a:xfrm>
            <a:off x="705853" y="3161244"/>
            <a:ext cx="10417867" cy="3600986"/>
          </a:xfrm>
          <a:prstGeom prst="rect">
            <a:avLst/>
          </a:prstGeom>
          <a:solidFill>
            <a:srgbClr val="FFFF00"/>
          </a:solidFill>
        </p:spPr>
        <p:txBody>
          <a:bodyPr wrap="square">
            <a:spAutoFit/>
          </a:bodyPr>
          <a:lstStyle/>
          <a:p>
            <a:pPr>
              <a:defRPr/>
            </a:pPr>
            <a:r>
              <a:rPr lang="en-US" sz="1200" b="1" dirty="0">
                <a:latin typeface="Arial" panose="020B0604020202020204" pitchFamily="34" charset="0"/>
                <a:ea typeface="Calibri" panose="020F0502020204030204" pitchFamily="34" charset="0"/>
              </a:rPr>
              <a:t>Report Feature Descriptions </a:t>
            </a:r>
            <a:endParaRPr lang="en-US" sz="1200" dirty="0">
              <a:latin typeface="Arial" panose="020B0604020202020204" pitchFamily="34" charset="0"/>
              <a:ea typeface="Calibri" panose="020F0502020204030204" pitchFamily="34" charset="0"/>
            </a:endParaRPr>
          </a:p>
          <a:p>
            <a:pPr indent="-2286000">
              <a:defRPr/>
            </a:pPr>
            <a:r>
              <a:rPr lang="en-US" sz="1200" dirty="0">
                <a:latin typeface="Arial" panose="020B0604020202020204" pitchFamily="34" charset="0"/>
                <a:ea typeface="Calibri" panose="020F0502020204030204" pitchFamily="34" charset="0"/>
              </a:rPr>
              <a:t>Feature 1 Description*			Brief description of feature you’re reporting on </a:t>
            </a:r>
          </a:p>
          <a:p>
            <a:pPr indent="-2286000">
              <a:defRPr/>
            </a:pPr>
            <a:r>
              <a:rPr lang="en-US" sz="1200" dirty="0">
                <a:latin typeface="Arial" panose="020B0604020202020204" pitchFamily="34" charset="0"/>
                <a:ea typeface="Calibri" panose="020F0502020204030204" pitchFamily="34" charset="0"/>
              </a:rPr>
              <a:t>Data Type* 				Pick the feature from the pull down menu: </a:t>
            </a:r>
          </a:p>
          <a:p>
            <a:pPr lvl="1">
              <a:defRPr/>
            </a:pPr>
            <a:r>
              <a:rPr lang="en-US" sz="1200" dirty="0">
                <a:latin typeface="Arial" panose="020B0604020202020204" pitchFamily="34" charset="0"/>
                <a:ea typeface="Calibri" panose="020F0502020204030204" pitchFamily="34" charset="0"/>
              </a:rPr>
              <a:t>Artificial Reef				Obstruction</a:t>
            </a:r>
          </a:p>
          <a:p>
            <a:pPr lvl="1">
              <a:defRPr/>
            </a:pPr>
            <a:r>
              <a:rPr lang="en-US" sz="1200" dirty="0">
                <a:latin typeface="Arial" panose="020B0604020202020204" pitchFamily="34" charset="0"/>
                <a:ea typeface="Calibri" panose="020F0502020204030204" pitchFamily="34" charset="0"/>
              </a:rPr>
              <a:t>Boat Ramp				Overhead Cable</a:t>
            </a:r>
          </a:p>
          <a:p>
            <a:pPr lvl="1">
              <a:defRPr/>
            </a:pPr>
            <a:r>
              <a:rPr lang="en-US" sz="1200" dirty="0">
                <a:latin typeface="Arial" panose="020B0604020202020204" pitchFamily="34" charset="0"/>
                <a:ea typeface="Calibri" panose="020F0502020204030204" pitchFamily="34" charset="0"/>
              </a:rPr>
              <a:t>Bridge					Pier / Dock</a:t>
            </a:r>
          </a:p>
          <a:p>
            <a:pPr lvl="1">
              <a:defRPr/>
            </a:pPr>
            <a:r>
              <a:rPr lang="en-US" sz="1200" dirty="0">
                <a:latin typeface="Arial" panose="020B0604020202020204" pitchFamily="34" charset="0"/>
                <a:ea typeface="Calibri" panose="020F0502020204030204" pitchFamily="34" charset="0"/>
              </a:rPr>
              <a:t>Dam					Pile / dolphin</a:t>
            </a:r>
          </a:p>
          <a:p>
            <a:pPr lvl="1">
              <a:defRPr/>
            </a:pPr>
            <a:r>
              <a:rPr lang="en-US" sz="1200" dirty="0">
                <a:latin typeface="Arial" panose="020B0604020202020204" pitchFamily="34" charset="0"/>
                <a:ea typeface="Calibri" panose="020F0502020204030204" pitchFamily="34" charset="0"/>
              </a:rPr>
              <a:t>Depth Legend				Platform</a:t>
            </a:r>
          </a:p>
          <a:p>
            <a:pPr lvl="1">
              <a:defRPr/>
            </a:pPr>
            <a:r>
              <a:rPr lang="en-US" sz="1200" dirty="0">
                <a:latin typeface="Arial" panose="020B0604020202020204" pitchFamily="34" charset="0"/>
                <a:ea typeface="Calibri" panose="020F0502020204030204" pitchFamily="34" charset="0"/>
              </a:rPr>
              <a:t>Discrete Point Danger			Rock</a:t>
            </a:r>
          </a:p>
          <a:p>
            <a:pPr lvl="1">
              <a:defRPr/>
            </a:pPr>
            <a:r>
              <a:rPr lang="en-US" sz="1200" dirty="0">
                <a:latin typeface="Arial" panose="020B0604020202020204" pitchFamily="34" charset="0"/>
                <a:ea typeface="Calibri" panose="020F0502020204030204" pitchFamily="34" charset="0"/>
              </a:rPr>
              <a:t>Duck Blinds				Shoal</a:t>
            </a:r>
          </a:p>
          <a:p>
            <a:pPr lvl="1">
              <a:defRPr/>
            </a:pPr>
            <a:r>
              <a:rPr lang="en-US" sz="1200" dirty="0">
                <a:latin typeface="Arial" panose="020B0604020202020204" pitchFamily="34" charset="0"/>
                <a:ea typeface="Calibri" panose="020F0502020204030204" pitchFamily="34" charset="0"/>
              </a:rPr>
              <a:t>Fish Stakes				Sign / Marker</a:t>
            </a:r>
          </a:p>
          <a:p>
            <a:pPr lvl="1">
              <a:defRPr/>
            </a:pPr>
            <a:r>
              <a:rPr lang="en-US" sz="1200" dirty="0">
                <a:latin typeface="Arial" panose="020B0604020202020204" pitchFamily="34" charset="0"/>
                <a:ea typeface="Calibri" panose="020F0502020204030204" pitchFamily="34" charset="0"/>
              </a:rPr>
              <a:t>Geographic Name (must include GNIS entry) 		Submerged Cable</a:t>
            </a:r>
          </a:p>
          <a:p>
            <a:pPr lvl="1">
              <a:defRPr/>
            </a:pPr>
            <a:r>
              <a:rPr lang="en-US" sz="1200" dirty="0">
                <a:latin typeface="Arial" panose="020B0604020202020204" pitchFamily="34" charset="0"/>
                <a:ea typeface="Calibri" panose="020F0502020204030204" pitchFamily="34" charset="0"/>
              </a:rPr>
              <a:t>Landmark				Wreck</a:t>
            </a:r>
          </a:p>
          <a:p>
            <a:pPr lvl="1">
              <a:defRPr/>
            </a:pPr>
            <a:r>
              <a:rPr lang="en-US" sz="1200" dirty="0">
                <a:latin typeface="Arial" panose="020B0604020202020204" pitchFamily="34" charset="0"/>
                <a:ea typeface="Calibri" panose="020F0502020204030204" pitchFamily="34" charset="0"/>
              </a:rPr>
              <a:t>Note Change				Other</a:t>
            </a:r>
          </a:p>
          <a:p>
            <a:pPr>
              <a:defRPr/>
            </a:pPr>
            <a:r>
              <a:rPr lang="en-US" sz="1200" dirty="0">
                <a:latin typeface="Arial" panose="020B0604020202020204" pitchFamily="34" charset="0"/>
                <a:ea typeface="Calibri" panose="020F0502020204030204" pitchFamily="34" charset="0"/>
              </a:rPr>
              <a:t>Action* 				Pick the charting action to be taken from the pull down menu:  </a:t>
            </a:r>
          </a:p>
          <a:p>
            <a:pPr lvl="1">
              <a:defRPr/>
            </a:pPr>
            <a:r>
              <a:rPr lang="en-US" sz="1200" dirty="0">
                <a:latin typeface="Arial" panose="020B0604020202020204" pitchFamily="34" charset="0"/>
                <a:ea typeface="Calibri" panose="020F0502020204030204" pitchFamily="34" charset="0"/>
              </a:rPr>
              <a:t>Add					Change and Relocate</a:t>
            </a:r>
          </a:p>
          <a:p>
            <a:pPr lvl="1">
              <a:defRPr/>
            </a:pPr>
            <a:r>
              <a:rPr lang="en-US" sz="1200" dirty="0">
                <a:latin typeface="Arial" panose="020B0604020202020204" pitchFamily="34" charset="0"/>
                <a:ea typeface="Calibri" panose="020F0502020204030204" pitchFamily="34" charset="0"/>
              </a:rPr>
              <a:t>Delete					Damaged/Missing</a:t>
            </a:r>
          </a:p>
          <a:p>
            <a:pPr lvl="1">
              <a:defRPr/>
            </a:pPr>
            <a:r>
              <a:rPr lang="en-US" sz="1200" dirty="0">
                <a:latin typeface="Arial" panose="020B0604020202020204" pitchFamily="34" charset="0"/>
                <a:ea typeface="Calibri" panose="020F0502020204030204" pitchFamily="34" charset="0"/>
              </a:rPr>
              <a:t>Change				Correct as Charted</a:t>
            </a:r>
          </a:p>
          <a:p>
            <a:pPr lvl="1">
              <a:defRPr/>
            </a:pPr>
            <a:r>
              <a:rPr lang="en-US" sz="1200" dirty="0">
                <a:latin typeface="Arial" panose="020B0604020202020204" pitchFamily="34" charset="0"/>
                <a:ea typeface="Calibri" panose="020F0502020204030204" pitchFamily="34" charset="0"/>
              </a:rPr>
              <a:t>Relocate</a:t>
            </a:r>
          </a:p>
        </p:txBody>
      </p:sp>
      <p:pic>
        <p:nvPicPr>
          <p:cNvPr id="7" name="Picture 1">
            <a:extLst>
              <a:ext uri="{FF2B5EF4-FFF2-40B4-BE49-F238E27FC236}">
                <a16:creationId xmlns:a16="http://schemas.microsoft.com/office/drawing/2014/main" id="{DBA82318-7978-4C35-B607-579887D1A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30D2677-C946-49A8-99AC-0AB70D5D7E64}"/>
              </a:ext>
            </a:extLst>
          </p:cNvPr>
          <p:cNvPicPr>
            <a:picLocks noChangeAspect="1"/>
          </p:cNvPicPr>
          <p:nvPr/>
        </p:nvPicPr>
        <p:blipFill>
          <a:blip r:embed="rId4"/>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6F6DB24F-1EC3-4D44-8624-1E8878E3F373}"/>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1F83971F-B77A-4ABC-954D-868DEB5EB5CB}"/>
              </a:ext>
            </a:extLst>
          </p:cNvPr>
          <p:cNvSpPr>
            <a:spLocks noGrp="1"/>
          </p:cNvSpPr>
          <p:nvPr>
            <p:ph type="sldNum" sz="quarter" idx="12"/>
          </p:nvPr>
        </p:nvSpPr>
        <p:spPr/>
        <p:txBody>
          <a:bodyPr/>
          <a:lstStyle/>
          <a:p>
            <a:fld id="{F21298BC-EAED-4704-80AD-D4422208E3AD}" type="slidenum">
              <a:rPr lang="en-US" smtClean="0"/>
              <a:t>66</a:t>
            </a:fld>
            <a:endParaRPr lang="en-US"/>
          </a:p>
        </p:txBody>
      </p:sp>
      <p:pic>
        <p:nvPicPr>
          <p:cNvPr id="11" name="Picture 1">
            <a:extLst>
              <a:ext uri="{FF2B5EF4-FFF2-40B4-BE49-F238E27FC236}">
                <a16:creationId xmlns:a16="http://schemas.microsoft.com/office/drawing/2014/main" id="{4F6D9D8E-CDA5-4B8F-91E6-766A8C22E141}"/>
              </a:ext>
            </a:extLst>
          </p:cNvPr>
          <p:cNvPicPr>
            <a:picLocks noChangeAspect="1"/>
          </p:cNvPicPr>
          <p:nvPr/>
        </p:nvPicPr>
        <p:blipFill>
          <a:blip r:embed="rId5">
            <a:extLst>
              <a:ext uri="{28A0092B-C50C-407E-A947-70E740481C1C}">
                <a14:useLocalDpi xmlns:a14="http://schemas.microsoft.com/office/drawing/2010/main" val="0"/>
              </a:ext>
            </a:extLst>
          </a:blip>
          <a:srcRect l="14584" t="35185" r="12917" b="38210"/>
          <a:stretch>
            <a:fillRect/>
          </a:stretch>
        </p:blipFill>
        <p:spPr bwMode="auto">
          <a:xfrm>
            <a:off x="1939925" y="1404401"/>
            <a:ext cx="831215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2AB09CB4-8BAC-4C78-832D-CAE7B03C35EE}"/>
              </a:ext>
            </a:extLst>
          </p:cNvPr>
          <p:cNvSpPr>
            <a:spLocks noGrp="1"/>
          </p:cNvSpPr>
          <p:nvPr>
            <p:ph type="ctrTitle"/>
          </p:nvPr>
        </p:nvSpPr>
        <p:spPr>
          <a:xfrm>
            <a:off x="1790699" y="471060"/>
            <a:ext cx="8610600" cy="838200"/>
          </a:xfrm>
        </p:spPr>
        <p:txBody>
          <a:bodyPr anchor="ct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438B9A-5A59-484B-A77C-714A8D36EC34}"/>
              </a:ext>
            </a:extLst>
          </p:cNvPr>
          <p:cNvSpPr/>
          <p:nvPr/>
        </p:nvSpPr>
        <p:spPr>
          <a:xfrm>
            <a:off x="1774733" y="3939717"/>
            <a:ext cx="8693150" cy="2308225"/>
          </a:xfrm>
          <a:prstGeom prst="rect">
            <a:avLst/>
          </a:prstGeom>
          <a:solidFill>
            <a:srgbClr val="FFFF00"/>
          </a:solidFill>
        </p:spPr>
        <p:txBody>
          <a:bodyPr>
            <a:spAutoFit/>
          </a:bodyPr>
          <a:lstStyle/>
          <a:p>
            <a:pPr>
              <a:defRPr/>
            </a:pPr>
            <a:r>
              <a:rPr lang="en-US" sz="1200" b="1" dirty="0">
                <a:latin typeface="Arial" panose="020B0604020202020204" pitchFamily="34" charset="0"/>
                <a:ea typeface="Calibri" panose="020F0502020204030204" pitchFamily="34" charset="0"/>
              </a:rPr>
              <a:t>Report Feature Descriptions (Continued)</a:t>
            </a:r>
            <a:endParaRPr lang="en-US" sz="1200" dirty="0">
              <a:latin typeface="Arial" panose="020B0604020202020204" pitchFamily="34" charset="0"/>
              <a:ea typeface="Calibri" panose="020F0502020204030204" pitchFamily="34" charset="0"/>
            </a:endParaRPr>
          </a:p>
          <a:p>
            <a:pPr indent="-2286000">
              <a:defRPr/>
            </a:pPr>
            <a:r>
              <a:rPr lang="en-US" sz="1200" dirty="0">
                <a:latin typeface="Arial" panose="020B0604020202020204" pitchFamily="34" charset="0"/>
                <a:ea typeface="Calibri" panose="020F0502020204030204" pitchFamily="34" charset="0"/>
              </a:rPr>
              <a:t>Danger to Navigation 			Pick from drop down menu (YES, if without the corrective action taken the feature will 			pose a danger to navigation, otherwise NO)</a:t>
            </a:r>
          </a:p>
          <a:p>
            <a:pPr>
              <a:defRPr/>
            </a:pPr>
            <a:endParaRPr lang="en-US" sz="1200" dirty="0">
              <a:latin typeface="Arial" panose="020B0604020202020204" pitchFamily="34" charset="0"/>
              <a:ea typeface="Calibri" panose="020F0502020204030204" pitchFamily="34" charset="0"/>
            </a:endParaRPr>
          </a:p>
          <a:p>
            <a:pPr>
              <a:defRPr/>
            </a:pPr>
            <a:r>
              <a:rPr lang="en-US" sz="1200" dirty="0">
                <a:latin typeface="Arial" panose="020B0604020202020204" pitchFamily="34" charset="0"/>
                <a:ea typeface="Calibri" panose="020F0502020204030204" pitchFamily="34" charset="0"/>
              </a:rPr>
              <a:t>Tide Level				The current drop down menu asks you to pick from: </a:t>
            </a:r>
          </a:p>
          <a:p>
            <a:pPr indent="-342900">
              <a:buFont typeface="Symbol" panose="05050102010706020507" pitchFamily="18" charset="2"/>
              <a:buChar char=""/>
              <a:defRPr/>
            </a:pPr>
            <a:r>
              <a:rPr lang="en-US" sz="1200" dirty="0">
                <a:latin typeface="Arial" panose="020B0604020202020204" pitchFamily="34" charset="0"/>
                <a:ea typeface="Calibri" panose="020F0502020204030204" pitchFamily="34" charset="0"/>
              </a:rPr>
              <a:t>Flood Tide (current, not used)</a:t>
            </a:r>
          </a:p>
          <a:p>
            <a:pPr indent="-342900">
              <a:buFont typeface="Symbol" panose="05050102010706020507" pitchFamily="18" charset="2"/>
              <a:buChar char=""/>
              <a:defRPr/>
            </a:pPr>
            <a:r>
              <a:rPr lang="en-US" sz="1200" dirty="0">
                <a:latin typeface="Arial" panose="020B0604020202020204" pitchFamily="34" charset="0"/>
                <a:ea typeface="Calibri" panose="020F0502020204030204" pitchFamily="34" charset="0"/>
              </a:rPr>
              <a:t>High Tide</a:t>
            </a:r>
          </a:p>
          <a:p>
            <a:pPr indent="-342900">
              <a:buFont typeface="Symbol" panose="05050102010706020507" pitchFamily="18" charset="2"/>
              <a:buChar char=""/>
              <a:defRPr/>
            </a:pPr>
            <a:r>
              <a:rPr lang="en-US" sz="1200" dirty="0">
                <a:latin typeface="Arial" panose="020B0604020202020204" pitchFamily="34" charset="0"/>
                <a:ea typeface="Calibri" panose="020F0502020204030204" pitchFamily="34" charset="0"/>
              </a:rPr>
              <a:t>Ebb Tide (current, not used)</a:t>
            </a:r>
          </a:p>
          <a:p>
            <a:pPr indent="-342900">
              <a:buFont typeface="Symbol" panose="05050102010706020507" pitchFamily="18" charset="2"/>
              <a:buChar char=""/>
              <a:defRPr/>
            </a:pPr>
            <a:r>
              <a:rPr lang="en-US" sz="1200" dirty="0">
                <a:latin typeface="Arial" panose="020B0604020202020204" pitchFamily="34" charset="0"/>
                <a:ea typeface="Calibri" panose="020F0502020204030204" pitchFamily="34" charset="0"/>
              </a:rPr>
              <a:t>Low Tide</a:t>
            </a:r>
          </a:p>
          <a:p>
            <a:pPr indent="-342900">
              <a:buFont typeface="Symbol" panose="05050102010706020507" pitchFamily="18" charset="2"/>
              <a:buChar char=""/>
              <a:defRPr/>
            </a:pPr>
            <a:r>
              <a:rPr lang="en-US" sz="1200" dirty="0">
                <a:latin typeface="Arial" panose="020B0604020202020204" pitchFamily="34" charset="0"/>
                <a:ea typeface="Calibri" panose="020F0502020204030204" pitchFamily="34" charset="0"/>
              </a:rPr>
              <a:t>Unknown</a:t>
            </a:r>
          </a:p>
          <a:p>
            <a:pPr indent="-342900">
              <a:buFont typeface="Symbol" panose="05050102010706020507" pitchFamily="18" charset="2"/>
              <a:buChar char=""/>
              <a:defRPr/>
            </a:pPr>
            <a:endParaRPr lang="en-US" sz="1200" dirty="0">
              <a:latin typeface="Arial" panose="020B0604020202020204" pitchFamily="34" charset="0"/>
              <a:ea typeface="Calibri" panose="020F0502020204030204" pitchFamily="34" charset="0"/>
            </a:endParaRPr>
          </a:p>
          <a:p>
            <a:pPr algn="ctr">
              <a:defRPr/>
            </a:pPr>
            <a:r>
              <a:rPr lang="en-US" sz="1200" i="1" dirty="0">
                <a:latin typeface="Arial" panose="020B0604020202020204" pitchFamily="34" charset="0"/>
                <a:ea typeface="Calibri" panose="020F0502020204030204" pitchFamily="34" charset="0"/>
              </a:rPr>
              <a:t>Note: NOAA is considering the option to enter a Tide level value computed by the observer.</a:t>
            </a:r>
          </a:p>
        </p:txBody>
      </p:sp>
      <p:pic>
        <p:nvPicPr>
          <p:cNvPr id="7" name="Picture 1">
            <a:extLst>
              <a:ext uri="{FF2B5EF4-FFF2-40B4-BE49-F238E27FC236}">
                <a16:creationId xmlns:a16="http://schemas.microsoft.com/office/drawing/2014/main" id="{3318229F-5B06-4920-A9A7-0175A0183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2975653-5C18-4095-ACBF-A3AA59543BEC}"/>
              </a:ext>
            </a:extLst>
          </p:cNvPr>
          <p:cNvPicPr>
            <a:picLocks noChangeAspect="1"/>
          </p:cNvPicPr>
          <p:nvPr/>
        </p:nvPicPr>
        <p:blipFill>
          <a:blip r:embed="rId4"/>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A97442F2-CD6D-4D3C-AC40-FB8FD3FBAC98}"/>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A41C947D-264A-4BD4-A7A4-8D7D13930754}"/>
              </a:ext>
            </a:extLst>
          </p:cNvPr>
          <p:cNvSpPr>
            <a:spLocks noGrp="1"/>
          </p:cNvSpPr>
          <p:nvPr>
            <p:ph type="sldNum" sz="quarter" idx="12"/>
          </p:nvPr>
        </p:nvSpPr>
        <p:spPr/>
        <p:txBody>
          <a:bodyPr/>
          <a:lstStyle/>
          <a:p>
            <a:fld id="{F21298BC-EAED-4704-80AD-D4422208E3AD}" type="slidenum">
              <a:rPr lang="en-US" smtClean="0"/>
              <a:t>67</a:t>
            </a:fld>
            <a:endParaRPr lang="en-US"/>
          </a:p>
        </p:txBody>
      </p:sp>
      <p:pic>
        <p:nvPicPr>
          <p:cNvPr id="11" name="Picture 1">
            <a:extLst>
              <a:ext uri="{FF2B5EF4-FFF2-40B4-BE49-F238E27FC236}">
                <a16:creationId xmlns:a16="http://schemas.microsoft.com/office/drawing/2014/main" id="{AE02ED85-E97E-485C-8BFE-1FD591B7E962}"/>
              </a:ext>
            </a:extLst>
          </p:cNvPr>
          <p:cNvPicPr>
            <a:picLocks noChangeAspect="1"/>
          </p:cNvPicPr>
          <p:nvPr/>
        </p:nvPicPr>
        <p:blipFill>
          <a:blip r:embed="rId5">
            <a:extLst>
              <a:ext uri="{28A0092B-C50C-407E-A947-70E740481C1C}">
                <a14:useLocalDpi xmlns:a14="http://schemas.microsoft.com/office/drawing/2010/main" val="0"/>
              </a:ext>
            </a:extLst>
          </a:blip>
          <a:srcRect l="14584" t="35185" r="12917" b="38210"/>
          <a:stretch>
            <a:fillRect/>
          </a:stretch>
        </p:blipFill>
        <p:spPr bwMode="auto">
          <a:xfrm>
            <a:off x="1965233" y="2115223"/>
            <a:ext cx="831215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8DDF5D23-6542-42FE-9AFB-7AB74778674E}"/>
              </a:ext>
            </a:extLst>
          </p:cNvPr>
          <p:cNvSpPr>
            <a:spLocks noGrp="1"/>
          </p:cNvSpPr>
          <p:nvPr>
            <p:ph type="ctrTitle"/>
          </p:nvPr>
        </p:nvSpPr>
        <p:spPr>
          <a:xfrm>
            <a:off x="1790699" y="471060"/>
            <a:ext cx="8610600" cy="838200"/>
          </a:xfrm>
        </p:spPr>
        <p:txBody>
          <a:bodyPr anchor="ct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5D050B-47EB-4D9A-A3D2-7A947DBADEBB}"/>
              </a:ext>
            </a:extLst>
          </p:cNvPr>
          <p:cNvSpPr/>
          <p:nvPr/>
        </p:nvSpPr>
        <p:spPr>
          <a:xfrm>
            <a:off x="1752600" y="3124200"/>
            <a:ext cx="8693150" cy="3416300"/>
          </a:xfrm>
          <a:prstGeom prst="rect">
            <a:avLst/>
          </a:prstGeom>
          <a:solidFill>
            <a:srgbClr val="FFFF00"/>
          </a:solidFill>
        </p:spPr>
        <p:txBody>
          <a:bodyPr>
            <a:spAutoFit/>
          </a:bodyPr>
          <a:lstStyle/>
          <a:p>
            <a:pPr>
              <a:defRPr/>
            </a:pPr>
            <a:r>
              <a:rPr lang="en-US" sz="1200" dirty="0">
                <a:latin typeface="Arial" panose="020B0604020202020204" pitchFamily="34" charset="0"/>
                <a:ea typeface="Calibri" panose="020F0502020204030204" pitchFamily="34" charset="0"/>
              </a:rPr>
              <a:t>Observed Depth 		The depth of water at the time of observation</a:t>
            </a:r>
          </a:p>
          <a:p>
            <a:pPr>
              <a:defRPr/>
            </a:pPr>
            <a:r>
              <a:rPr lang="en-US" sz="1200" dirty="0">
                <a:latin typeface="Arial" panose="020B0604020202020204" pitchFamily="34" charset="0"/>
                <a:ea typeface="Calibri" panose="020F0502020204030204" pitchFamily="34" charset="0"/>
              </a:rPr>
              <a:t>Unit 			Select from the drop down menu the unit of measure:</a:t>
            </a:r>
          </a:p>
          <a:p>
            <a:pPr lvl="1">
              <a:defRPr/>
            </a:pPr>
            <a:r>
              <a:rPr lang="en-US" sz="1200" dirty="0">
                <a:latin typeface="Arial" panose="020B0604020202020204" pitchFamily="34" charset="0"/>
                <a:ea typeface="Calibri" panose="020F0502020204030204" pitchFamily="34" charset="0"/>
              </a:rPr>
              <a:t>Feet				Meters</a:t>
            </a:r>
          </a:p>
          <a:p>
            <a:pPr lvl="1">
              <a:defRPr/>
            </a:pPr>
            <a:r>
              <a:rPr lang="en-US" sz="1200" dirty="0">
                <a:latin typeface="Arial" panose="020B0604020202020204" pitchFamily="34" charset="0"/>
                <a:ea typeface="Calibri" panose="020F0502020204030204" pitchFamily="34" charset="0"/>
              </a:rPr>
              <a:t>Fathoms			Other</a:t>
            </a:r>
          </a:p>
          <a:p>
            <a:pPr indent="-2286000">
              <a:defRPr/>
            </a:pPr>
            <a:r>
              <a:rPr lang="en-US" sz="1200" dirty="0">
                <a:latin typeface="Arial" panose="020B0604020202020204" pitchFamily="34" charset="0"/>
                <a:ea typeface="Calibri" panose="020F0502020204030204" pitchFamily="34" charset="0"/>
              </a:rPr>
              <a:t> Method of Investigation*		Select from drop down menu what was used to obtain the depth: </a:t>
            </a:r>
          </a:p>
          <a:p>
            <a:pPr lvl="1">
              <a:defRPr/>
            </a:pPr>
            <a:r>
              <a:rPr lang="en-US" sz="1200" dirty="0">
                <a:latin typeface="Arial" panose="020B0604020202020204" pitchFamily="34" charset="0"/>
                <a:ea typeface="Calibri" panose="020F0502020204030204" pitchFamily="34" charset="0"/>
              </a:rPr>
              <a:t>Visual				Pole Sounding</a:t>
            </a:r>
          </a:p>
          <a:p>
            <a:pPr lvl="1">
              <a:defRPr/>
            </a:pPr>
            <a:r>
              <a:rPr lang="en-US" sz="1200" dirty="0">
                <a:latin typeface="Arial" panose="020B0604020202020204" pitchFamily="34" charset="0"/>
                <a:ea typeface="Calibri" panose="020F0502020204030204" pitchFamily="34" charset="0"/>
              </a:rPr>
              <a:t>Lead Line			Echo Sounder</a:t>
            </a:r>
          </a:p>
          <a:p>
            <a:pPr lvl="1">
              <a:defRPr/>
            </a:pPr>
            <a:r>
              <a:rPr lang="en-US" sz="1200" dirty="0">
                <a:latin typeface="Arial" panose="020B0604020202020204" pitchFamily="34" charset="0"/>
                <a:ea typeface="Calibri" panose="020F0502020204030204" pitchFamily="34" charset="0"/>
              </a:rPr>
              <a:t>Other</a:t>
            </a:r>
          </a:p>
          <a:p>
            <a:pPr indent="-2286000">
              <a:defRPr/>
            </a:pPr>
            <a:r>
              <a:rPr lang="en-US" sz="1200" dirty="0">
                <a:latin typeface="Arial" panose="020B0604020202020204" pitchFamily="34" charset="0"/>
                <a:ea typeface="Calibri" panose="020F0502020204030204" pitchFamily="34" charset="0"/>
              </a:rPr>
              <a:t>Time of Observed Depth 		Enter the time using standard 24-hour clock and include the time zone of the observation</a:t>
            </a:r>
          </a:p>
          <a:p>
            <a:pPr>
              <a:defRPr/>
            </a:pPr>
            <a:r>
              <a:rPr lang="en-US" sz="1200" dirty="0">
                <a:latin typeface="Arial" panose="020B0604020202020204" pitchFamily="34" charset="0"/>
                <a:ea typeface="Calibri" panose="020F0502020204030204" pitchFamily="34" charset="0"/>
              </a:rPr>
              <a:t>Date of Observed Depth 		Enter the date the depth was taken (DD/MM/YYYY)</a:t>
            </a:r>
          </a:p>
          <a:p>
            <a:pPr>
              <a:defRPr/>
            </a:pPr>
            <a:r>
              <a:rPr lang="en-US" sz="1200" dirty="0">
                <a:latin typeface="Arial" panose="020B0604020202020204" pitchFamily="34" charset="0"/>
                <a:ea typeface="Calibri" panose="020F0502020204030204" pitchFamily="34" charset="0"/>
              </a:rPr>
              <a:t>Latitude* 				DD MM.MMM or DD MM SS.SS</a:t>
            </a:r>
          </a:p>
          <a:p>
            <a:pPr>
              <a:defRPr/>
            </a:pPr>
            <a:r>
              <a:rPr lang="en-US" sz="1200" dirty="0">
                <a:latin typeface="Arial" panose="020B0604020202020204" pitchFamily="34" charset="0"/>
                <a:ea typeface="Calibri" panose="020F0502020204030204" pitchFamily="34" charset="0"/>
              </a:rPr>
              <a:t>Longitude* 				DDD MM.MMM or DDD MM SS.SS </a:t>
            </a:r>
          </a:p>
          <a:p>
            <a:pPr indent="-2286000">
              <a:defRPr/>
            </a:pPr>
            <a:r>
              <a:rPr lang="en-US" sz="1200" dirty="0" err="1">
                <a:latin typeface="Arial" panose="020B0604020202020204" pitchFamily="34" charset="0"/>
                <a:ea typeface="Calibri" panose="020F0502020204030204" pitchFamily="34" charset="0"/>
              </a:rPr>
              <a:t>Lat</a:t>
            </a:r>
            <a:r>
              <a:rPr lang="en-US" sz="1200" dirty="0">
                <a:latin typeface="Arial" panose="020B0604020202020204" pitchFamily="34" charset="0"/>
                <a:ea typeface="Calibri" panose="020F0502020204030204" pitchFamily="34" charset="0"/>
              </a:rPr>
              <a:t>/Lon Datum* 		Select from the drop down menu the Datum set in your GPS/WAAS or other unit:</a:t>
            </a:r>
          </a:p>
          <a:p>
            <a:pPr lvl="1">
              <a:defRPr/>
            </a:pPr>
            <a:r>
              <a:rPr lang="en-US" sz="1200" dirty="0">
                <a:latin typeface="Arial" panose="020B0604020202020204" pitchFamily="34" charset="0"/>
                <a:ea typeface="Calibri" panose="020F0502020204030204" pitchFamily="34" charset="0"/>
              </a:rPr>
              <a:t>NAD 83			WGS 84</a:t>
            </a:r>
          </a:p>
          <a:p>
            <a:pPr lvl="1">
              <a:defRPr/>
            </a:pPr>
            <a:r>
              <a:rPr lang="en-US" sz="1200" dirty="0">
                <a:latin typeface="Arial" panose="020B0604020202020204" pitchFamily="34" charset="0"/>
                <a:ea typeface="Calibri" panose="020F0502020204030204" pitchFamily="34" charset="0"/>
              </a:rPr>
              <a:t>NAD 27			Unknown</a:t>
            </a:r>
          </a:p>
          <a:p>
            <a:pPr>
              <a:defRPr/>
            </a:pPr>
            <a:endParaRPr lang="en-US" sz="1200" dirty="0">
              <a:latin typeface="Arial" panose="020B0604020202020204" pitchFamily="34" charset="0"/>
              <a:ea typeface="Calibri" panose="020F0502020204030204" pitchFamily="34" charset="0"/>
            </a:endParaRPr>
          </a:p>
          <a:p>
            <a:pPr algn="ctr">
              <a:defRPr/>
            </a:pPr>
            <a:r>
              <a:rPr lang="en-US" sz="1200" i="1" dirty="0">
                <a:latin typeface="Arial" panose="020B0604020202020204" pitchFamily="34" charset="0"/>
                <a:ea typeface="Calibri" panose="020F0502020204030204" pitchFamily="34" charset="0"/>
              </a:rPr>
              <a:t>Note: Consideration is being made to include information on positioning equipment</a:t>
            </a:r>
            <a:endParaRPr lang="en-US" sz="1200" dirty="0">
              <a:latin typeface="Arial" panose="020B0604020202020204" pitchFamily="34" charset="0"/>
              <a:ea typeface="Calibri" panose="020F0502020204030204" pitchFamily="34" charset="0"/>
            </a:endParaRPr>
          </a:p>
        </p:txBody>
      </p:sp>
      <p:pic>
        <p:nvPicPr>
          <p:cNvPr id="7" name="Picture 1">
            <a:extLst>
              <a:ext uri="{FF2B5EF4-FFF2-40B4-BE49-F238E27FC236}">
                <a16:creationId xmlns:a16="http://schemas.microsoft.com/office/drawing/2014/main" id="{5AC4D5F8-7BD2-46E0-9955-E3C8E206B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44EACA3-CDA4-4F6F-9005-252C39AEA56A}"/>
              </a:ext>
            </a:extLst>
          </p:cNvPr>
          <p:cNvPicPr>
            <a:picLocks noChangeAspect="1"/>
          </p:cNvPicPr>
          <p:nvPr/>
        </p:nvPicPr>
        <p:blipFill>
          <a:blip r:embed="rId4"/>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54FD900C-D96F-4650-858B-EAE947B81CF0}"/>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B5C6FC14-1EAF-4492-A2EA-A717794ABA81}"/>
              </a:ext>
            </a:extLst>
          </p:cNvPr>
          <p:cNvSpPr>
            <a:spLocks noGrp="1"/>
          </p:cNvSpPr>
          <p:nvPr>
            <p:ph type="sldNum" sz="quarter" idx="12"/>
          </p:nvPr>
        </p:nvSpPr>
        <p:spPr/>
        <p:txBody>
          <a:bodyPr/>
          <a:lstStyle/>
          <a:p>
            <a:fld id="{F21298BC-EAED-4704-80AD-D4422208E3AD}" type="slidenum">
              <a:rPr lang="en-US" smtClean="0"/>
              <a:t>68</a:t>
            </a:fld>
            <a:endParaRPr lang="en-US"/>
          </a:p>
        </p:txBody>
      </p:sp>
      <p:pic>
        <p:nvPicPr>
          <p:cNvPr id="11" name="Picture 1">
            <a:extLst>
              <a:ext uri="{FF2B5EF4-FFF2-40B4-BE49-F238E27FC236}">
                <a16:creationId xmlns:a16="http://schemas.microsoft.com/office/drawing/2014/main" id="{A8136F04-A460-44F2-BDAA-5A66E7AE57AC}"/>
              </a:ext>
            </a:extLst>
          </p:cNvPr>
          <p:cNvPicPr>
            <a:picLocks noChangeAspect="1"/>
          </p:cNvPicPr>
          <p:nvPr/>
        </p:nvPicPr>
        <p:blipFill>
          <a:blip r:embed="rId5">
            <a:extLst>
              <a:ext uri="{28A0092B-C50C-407E-A947-70E740481C1C}">
                <a14:useLocalDpi xmlns:a14="http://schemas.microsoft.com/office/drawing/2010/main" val="0"/>
              </a:ext>
            </a:extLst>
          </a:blip>
          <a:srcRect l="14584" t="61790" r="12917" b="18889"/>
          <a:stretch>
            <a:fillRect/>
          </a:stretch>
        </p:blipFill>
        <p:spPr bwMode="auto">
          <a:xfrm>
            <a:off x="1965233" y="1870120"/>
            <a:ext cx="831215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093FDD19-02FE-4886-A3AE-15F962493956}"/>
              </a:ext>
            </a:extLst>
          </p:cNvPr>
          <p:cNvSpPr>
            <a:spLocks noGrp="1"/>
          </p:cNvSpPr>
          <p:nvPr>
            <p:ph type="ctrTitle"/>
          </p:nvPr>
        </p:nvSpPr>
        <p:spPr>
          <a:xfrm>
            <a:off x="1790699" y="471060"/>
            <a:ext cx="8610600" cy="838200"/>
          </a:xfrm>
        </p:spPr>
        <p:txBody>
          <a:bodyPr anchor="ct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5" name="Rectangle 4">
            <a:extLst>
              <a:ext uri="{FF2B5EF4-FFF2-40B4-BE49-F238E27FC236}">
                <a16:creationId xmlns:a16="http://schemas.microsoft.com/office/drawing/2014/main" id="{752D0081-1A05-4C40-95C3-CBC002319233}"/>
              </a:ext>
            </a:extLst>
          </p:cNvPr>
          <p:cNvSpPr>
            <a:spLocks noChangeArrowheads="1"/>
          </p:cNvSpPr>
          <p:nvPr/>
        </p:nvSpPr>
        <p:spPr bwMode="auto">
          <a:xfrm>
            <a:off x="513487" y="3840468"/>
            <a:ext cx="11165026" cy="25158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a:lnSpc>
                <a:spcPct val="107000"/>
              </a:lnSpc>
              <a:spcBef>
                <a:spcPts val="600"/>
              </a:spcBef>
            </a:pPr>
            <a:r>
              <a:rPr lang="en-US" altLang="en-US" sz="1200" dirty="0">
                <a:latin typeface="Arial" panose="020B0604020202020204" pitchFamily="34" charset="0"/>
              </a:rPr>
              <a:t>Feature 1 Support File Name	Enter the file naming convention to be used on your report, such as 					</a:t>
            </a:r>
            <a:r>
              <a:rPr lang="en-US" altLang="en-US" sz="1200" i="1" dirty="0" err="1">
                <a:latin typeface="Arial" panose="020B0604020202020204" pitchFamily="34" charset="0"/>
              </a:rPr>
              <a:t>Name_New_Boat_Ramp</a:t>
            </a:r>
            <a:r>
              <a:rPr lang="en-US" altLang="en-US" sz="1200" i="1" dirty="0">
                <a:latin typeface="Arial" panose="020B0604020202020204" pitchFamily="34" charset="0"/>
              </a:rPr>
              <a:t>. </a:t>
            </a:r>
            <a:r>
              <a:rPr lang="en-US" altLang="en-US" sz="1200" dirty="0">
                <a:latin typeface="Arial" panose="020B0604020202020204" pitchFamily="34" charset="0"/>
              </a:rPr>
              <a:t> </a:t>
            </a:r>
          </a:p>
          <a:p>
            <a:pPr>
              <a:lnSpc>
                <a:spcPct val="107000"/>
              </a:lnSpc>
              <a:spcBef>
                <a:spcPts val="600"/>
              </a:spcBef>
            </a:pPr>
            <a:r>
              <a:rPr lang="en-US" altLang="en-US" sz="1200" dirty="0">
                <a:latin typeface="Arial" panose="020B0604020202020204" pitchFamily="34" charset="0"/>
              </a:rPr>
              <a:t>List the files i.e. </a:t>
            </a:r>
            <a:r>
              <a:rPr lang="en-US" altLang="en-US" sz="1200" i="1" dirty="0">
                <a:latin typeface="Arial" panose="020B0604020202020204" pitchFamily="34" charset="0"/>
              </a:rPr>
              <a:t>name_new_boat_ramp_001.pdf, name_new_boat_ramp_002.jpg</a:t>
            </a:r>
            <a:r>
              <a:rPr lang="en-US" altLang="en-US" sz="1200" dirty="0">
                <a:latin typeface="Arial" panose="020B0604020202020204" pitchFamily="34" charset="0"/>
              </a:rPr>
              <a:t>, etc.  for this item in the box for Additional Information at the end of this form. </a:t>
            </a:r>
          </a:p>
          <a:p>
            <a:pPr>
              <a:lnSpc>
                <a:spcPct val="107000"/>
              </a:lnSpc>
              <a:spcBef>
                <a:spcPts val="600"/>
              </a:spcBef>
            </a:pPr>
            <a:r>
              <a:rPr lang="en-US" altLang="en-US" sz="1200" dirty="0">
                <a:latin typeface="Arial" panose="020B0604020202020204" pitchFamily="34" charset="0"/>
              </a:rPr>
              <a:t>The only caveat is the associated files must not include any special characters other than the underscore symbol.  Spaces in file names are prohibited. </a:t>
            </a:r>
          </a:p>
          <a:p>
            <a:pPr>
              <a:lnSpc>
                <a:spcPct val="107000"/>
              </a:lnSpc>
              <a:spcBef>
                <a:spcPts val="600"/>
              </a:spcBef>
            </a:pPr>
            <a:endParaRPr lang="en-US" altLang="en-US" sz="1200" dirty="0">
              <a:latin typeface="Arial" panose="020B0604020202020204" pitchFamily="34" charset="0"/>
            </a:endParaRPr>
          </a:p>
          <a:p>
            <a:pPr>
              <a:lnSpc>
                <a:spcPct val="107000"/>
              </a:lnSpc>
              <a:spcBef>
                <a:spcPts val="600"/>
              </a:spcBef>
            </a:pPr>
            <a:endParaRPr lang="en-US" altLang="en-US" sz="1200" dirty="0">
              <a:latin typeface="Arial" panose="020B0604020202020204" pitchFamily="34" charset="0"/>
            </a:endParaRPr>
          </a:p>
          <a:p>
            <a:pPr>
              <a:lnSpc>
                <a:spcPct val="107000"/>
              </a:lnSpc>
              <a:spcBef>
                <a:spcPts val="600"/>
              </a:spcBef>
            </a:pPr>
            <a:r>
              <a:rPr lang="en-US" altLang="en-US" sz="1200" dirty="0">
                <a:latin typeface="Arial" panose="020B0604020202020204" pitchFamily="34" charset="0"/>
              </a:rPr>
              <a:t>Repeat the </a:t>
            </a:r>
            <a:r>
              <a:rPr lang="en-US" altLang="en-US" sz="1200" b="1" dirty="0">
                <a:latin typeface="Arial" panose="020B0604020202020204" pitchFamily="34" charset="0"/>
              </a:rPr>
              <a:t>Report Feature Description</a:t>
            </a:r>
            <a:r>
              <a:rPr lang="en-US" altLang="en-US" sz="1200" dirty="0">
                <a:latin typeface="Arial" panose="020B0604020202020204" pitchFamily="34" charset="0"/>
              </a:rPr>
              <a:t> section process for additional Feature 2 - 5 Description’s observed for the chart listed.  </a:t>
            </a:r>
          </a:p>
          <a:p>
            <a:pPr>
              <a:lnSpc>
                <a:spcPct val="107000"/>
              </a:lnSpc>
              <a:spcBef>
                <a:spcPts val="600"/>
              </a:spcBef>
            </a:pPr>
            <a:r>
              <a:rPr lang="en-US" altLang="en-US" sz="1200" dirty="0">
                <a:latin typeface="Arial" panose="020B0604020202020204" pitchFamily="34" charset="0"/>
              </a:rPr>
              <a:t>Currently if more than five separate features reported on the same chart you will have to complete another Feature Report.</a:t>
            </a:r>
          </a:p>
          <a:p>
            <a:pPr>
              <a:lnSpc>
                <a:spcPct val="107000"/>
              </a:lnSpc>
            </a:pPr>
            <a:r>
              <a:rPr lang="en-US" altLang="en-US" sz="1200" i="1" dirty="0">
                <a:latin typeface="Arial" panose="020B0604020202020204" pitchFamily="34" charset="0"/>
              </a:rPr>
              <a:t> </a:t>
            </a:r>
            <a:endParaRPr lang="en-US" altLang="en-US" sz="1200" dirty="0">
              <a:latin typeface="Arial" panose="020B0604020202020204" pitchFamily="34" charset="0"/>
            </a:endParaRPr>
          </a:p>
          <a:p>
            <a:pPr>
              <a:lnSpc>
                <a:spcPct val="107000"/>
              </a:lnSpc>
            </a:pPr>
            <a:r>
              <a:rPr lang="en-US" altLang="en-US" sz="1200" i="1" dirty="0">
                <a:latin typeface="Arial" panose="020B0604020202020204" pitchFamily="34" charset="0"/>
              </a:rPr>
              <a:t>*Required Field</a:t>
            </a:r>
            <a:endParaRPr lang="en-US" altLang="en-US" sz="1200" dirty="0">
              <a:latin typeface="Arial" panose="020B0604020202020204" pitchFamily="34" charset="0"/>
            </a:endParaRPr>
          </a:p>
        </p:txBody>
      </p:sp>
      <p:pic>
        <p:nvPicPr>
          <p:cNvPr id="7" name="Picture 1">
            <a:extLst>
              <a:ext uri="{FF2B5EF4-FFF2-40B4-BE49-F238E27FC236}">
                <a16:creationId xmlns:a16="http://schemas.microsoft.com/office/drawing/2014/main" id="{EA7AA8CB-2B7B-4DBB-894F-1B04C7DFF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5F9C807-6A72-463F-9D47-A76451545722}"/>
              </a:ext>
            </a:extLst>
          </p:cNvPr>
          <p:cNvPicPr>
            <a:picLocks noChangeAspect="1"/>
          </p:cNvPicPr>
          <p:nvPr/>
        </p:nvPicPr>
        <p:blipFill>
          <a:blip r:embed="rId4"/>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9EF674CD-7F42-4E34-B599-96F1EECC39F7}"/>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A6B38A61-CCDF-49AF-8C23-295993C6C5F3}"/>
              </a:ext>
            </a:extLst>
          </p:cNvPr>
          <p:cNvSpPr>
            <a:spLocks noGrp="1"/>
          </p:cNvSpPr>
          <p:nvPr>
            <p:ph type="sldNum" sz="quarter" idx="12"/>
          </p:nvPr>
        </p:nvSpPr>
        <p:spPr/>
        <p:txBody>
          <a:bodyPr/>
          <a:lstStyle/>
          <a:p>
            <a:fld id="{F21298BC-EAED-4704-80AD-D4422208E3AD}" type="slidenum">
              <a:rPr lang="en-US" smtClean="0"/>
              <a:t>69</a:t>
            </a:fld>
            <a:endParaRPr lang="en-US"/>
          </a:p>
        </p:txBody>
      </p:sp>
      <p:pic>
        <p:nvPicPr>
          <p:cNvPr id="11" name="Picture 1">
            <a:extLst>
              <a:ext uri="{FF2B5EF4-FFF2-40B4-BE49-F238E27FC236}">
                <a16:creationId xmlns:a16="http://schemas.microsoft.com/office/drawing/2014/main" id="{4A751419-F8A5-447A-82BC-094D31E00D4F}"/>
              </a:ext>
            </a:extLst>
          </p:cNvPr>
          <p:cNvPicPr>
            <a:picLocks noChangeAspect="1"/>
          </p:cNvPicPr>
          <p:nvPr/>
        </p:nvPicPr>
        <p:blipFill>
          <a:blip r:embed="rId5">
            <a:extLst>
              <a:ext uri="{28A0092B-C50C-407E-A947-70E740481C1C}">
                <a14:useLocalDpi xmlns:a14="http://schemas.microsoft.com/office/drawing/2010/main" val="0"/>
              </a:ext>
            </a:extLst>
          </a:blip>
          <a:srcRect l="14584" t="61790" r="12917" b="18889"/>
          <a:stretch>
            <a:fillRect/>
          </a:stretch>
        </p:blipFill>
        <p:spPr bwMode="auto">
          <a:xfrm>
            <a:off x="1626035" y="2394547"/>
            <a:ext cx="8939930" cy="134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69639FFD-F6B9-438D-9DAC-5C37BC069429}"/>
              </a:ext>
            </a:extLst>
          </p:cNvPr>
          <p:cNvSpPr>
            <a:spLocks noGrp="1"/>
          </p:cNvSpPr>
          <p:nvPr>
            <p:ph type="ctrTitle"/>
          </p:nvPr>
        </p:nvSpPr>
        <p:spPr>
          <a:xfrm>
            <a:off x="1790699" y="471060"/>
            <a:ext cx="8610600" cy="838200"/>
          </a:xfrm>
        </p:spPr>
        <p:txBody>
          <a:bodyPr anchor="ct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7</a:t>
            </a:fld>
            <a:endParaRPr lang="en-US"/>
          </a:p>
        </p:txBody>
      </p:sp>
      <p:sp>
        <p:nvSpPr>
          <p:cNvPr id="7" name="Rectangle 1026">
            <a:extLst>
              <a:ext uri="{FF2B5EF4-FFF2-40B4-BE49-F238E27FC236}">
                <a16:creationId xmlns:a16="http://schemas.microsoft.com/office/drawing/2014/main" id="{490FFCEA-B070-4B60-8174-486B0FC86C88}"/>
              </a:ext>
            </a:extLst>
          </p:cNvPr>
          <p:cNvSpPr txBox="1">
            <a:spLocks/>
          </p:cNvSpPr>
          <p:nvPr/>
        </p:nvSpPr>
        <p:spPr bwMode="auto">
          <a:xfrm>
            <a:off x="1716165" y="1072201"/>
            <a:ext cx="86931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The Focus for the AUXILIARY</a:t>
            </a:r>
            <a:b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b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Chart Updating Program</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2" name="Rectangle 1027">
            <a:extLst>
              <a:ext uri="{FF2B5EF4-FFF2-40B4-BE49-F238E27FC236}">
                <a16:creationId xmlns:a16="http://schemas.microsoft.com/office/drawing/2014/main" id="{9A9ECFF2-12B6-42BE-AF79-221950B8CA09}"/>
              </a:ext>
            </a:extLst>
          </p:cNvPr>
          <p:cNvSpPr txBox="1">
            <a:spLocks/>
          </p:cNvSpPr>
          <p:nvPr/>
        </p:nvSpPr>
        <p:spPr bwMode="auto">
          <a:xfrm>
            <a:off x="631594" y="2543170"/>
            <a:ext cx="11002094" cy="394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800" b="0" i="0" u="sng"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Accuracy</a:t>
            </a:r>
          </a:p>
          <a:p>
            <a:pPr marL="457200" marR="0" lvl="3"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Sensible program guidelines and online help topics</a:t>
            </a:r>
          </a:p>
          <a:p>
            <a:pPr marL="457200" marR="0" lvl="1"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Simple forms to help organize the data</a:t>
            </a: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800" b="0" i="0" u="sng"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Quality and Credibility</a:t>
            </a:r>
          </a:p>
          <a:p>
            <a:pPr marL="457200" marR="0" lvl="1"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Pre-underway checks to insure measuring equipment is operating accurately</a:t>
            </a:r>
          </a:p>
          <a:p>
            <a:pPr marL="457200" marR="0" lvl="1"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On-scene quality control checks to insure measuring equipment is still accurate</a:t>
            </a:r>
          </a:p>
          <a:p>
            <a:pPr marL="0" marR="0" lvl="0"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800" b="0" i="0" u="sng"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Professionalism</a:t>
            </a:r>
          </a:p>
          <a:p>
            <a:pPr marL="457200" marR="0" lvl="1"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Comprehensive worksheets</a:t>
            </a:r>
          </a:p>
          <a:p>
            <a:pPr marL="457200" marR="0" lvl="1" indent="0" algn="l" defTabSz="914400" rtl="0" eaLnBrk="1" fontAlgn="base" latinLnBrk="0" hangingPunct="1">
              <a:lnSpc>
                <a:spcPct val="90000"/>
              </a:lnSpc>
              <a:spcBef>
                <a:spcPct val="20000"/>
              </a:spcBef>
              <a:spcAft>
                <a:spcPct val="0"/>
              </a:spcAft>
              <a:buClr>
                <a:srgbClr val="31B6FD"/>
              </a:buClr>
              <a:buSzPct val="100000"/>
              <a:buFont typeface="Symbol" panose="05050102010706020507" pitchFamily="18" charset="2"/>
              <a:buNone/>
              <a:tabLst/>
              <a:defRPr/>
            </a:pPr>
            <a:r>
              <a:rPr kumimoji="0" lang="en-US"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Web generated reports</a:t>
            </a:r>
          </a:p>
        </p:txBody>
      </p:sp>
    </p:spTree>
    <p:extLst>
      <p:ext uri="{BB962C8B-B14F-4D97-AF65-F5344CB8AC3E}">
        <p14:creationId xmlns:p14="http://schemas.microsoft.com/office/powerpoint/2010/main" val="36186723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1">
            <a:extLst>
              <a:ext uri="{FF2B5EF4-FFF2-40B4-BE49-F238E27FC236}">
                <a16:creationId xmlns:a16="http://schemas.microsoft.com/office/drawing/2014/main" id="{77D71054-2AB4-4F94-BB97-2B59BB1059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4560" y="1585813"/>
            <a:ext cx="3678338" cy="477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3">
            <a:extLst>
              <a:ext uri="{FF2B5EF4-FFF2-40B4-BE49-F238E27FC236}">
                <a16:creationId xmlns:a16="http://schemas.microsoft.com/office/drawing/2014/main" id="{D176901C-7F5C-421B-93E8-39651C261D1E}"/>
              </a:ext>
            </a:extLst>
          </p:cNvPr>
          <p:cNvSpPr>
            <a:spLocks noChangeArrowheads="1"/>
          </p:cNvSpPr>
          <p:nvPr/>
        </p:nvSpPr>
        <p:spPr bwMode="auto">
          <a:xfrm>
            <a:off x="5922898" y="1585813"/>
            <a:ext cx="4064184" cy="4770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600" dirty="0">
                <a:solidFill>
                  <a:srgbClr val="000000"/>
                </a:solidFill>
                <a:latin typeface="Arial" panose="020B0604020202020204" pitchFamily="34" charset="0"/>
              </a:rPr>
              <a:t>This fillable .pdf report/worksheet may be appended to NOAA’s ASSIST Form</a:t>
            </a:r>
          </a:p>
          <a:p>
            <a:endParaRPr lang="en-US" altLang="en-US" sz="1600" dirty="0">
              <a:solidFill>
                <a:srgbClr val="000000"/>
              </a:solidFill>
              <a:latin typeface="Arial" panose="020B0604020202020204" pitchFamily="34" charset="0"/>
            </a:endParaRPr>
          </a:p>
          <a:p>
            <a:r>
              <a:rPr lang="en-US" altLang="en-US" sz="1600" dirty="0">
                <a:solidFill>
                  <a:srgbClr val="000000"/>
                </a:solidFill>
                <a:latin typeface="Arial" panose="020B0604020202020204" pitchFamily="34" charset="0"/>
              </a:rPr>
              <a:t>Use the appropriate fillable .pdf form to record discrepancies. </a:t>
            </a:r>
            <a:r>
              <a:rPr lang="en-US" altLang="en-US" sz="1600" i="1" dirty="0">
                <a:solidFill>
                  <a:srgbClr val="000000"/>
                </a:solidFill>
                <a:latin typeface="Arial" panose="020B0604020202020204" pitchFamily="34" charset="0"/>
              </a:rPr>
              <a:t>Coast Pilot</a:t>
            </a:r>
          </a:p>
          <a:p>
            <a:endParaRPr lang="en-US" altLang="en-US" sz="1600" dirty="0">
              <a:solidFill>
                <a:srgbClr val="000000"/>
              </a:solidFill>
              <a:latin typeface="Arial" panose="020B0604020202020204" pitchFamily="34" charset="0"/>
            </a:endParaRPr>
          </a:p>
          <a:p>
            <a:r>
              <a:rPr lang="en-US" altLang="en-US" sz="1600" dirty="0">
                <a:solidFill>
                  <a:srgbClr val="000000"/>
                </a:solidFill>
                <a:latin typeface="Arial" panose="020B0604020202020204" pitchFamily="34" charset="0"/>
              </a:rPr>
              <a:t>You may upload one or more files in addition to this fillable .pdf form.  </a:t>
            </a:r>
          </a:p>
          <a:p>
            <a:endParaRPr lang="en-US" altLang="en-US" sz="1600" dirty="0">
              <a:solidFill>
                <a:srgbClr val="000000"/>
              </a:solidFill>
              <a:latin typeface="Arial" panose="020B0604020202020204" pitchFamily="34" charset="0"/>
            </a:endParaRPr>
          </a:p>
          <a:p>
            <a:r>
              <a:rPr lang="en-US" altLang="en-US" sz="1600" dirty="0">
                <a:solidFill>
                  <a:srgbClr val="000000"/>
                </a:solidFill>
                <a:latin typeface="Arial" panose="020B0604020202020204" pitchFamily="34" charset="0"/>
              </a:rPr>
              <a:t>Do not change the file name of the this fillable .pdf file.  </a:t>
            </a:r>
          </a:p>
          <a:p>
            <a:endParaRPr lang="en-US" altLang="en-US" sz="1600" dirty="0">
              <a:solidFill>
                <a:srgbClr val="000000"/>
              </a:solidFill>
              <a:latin typeface="Arial" panose="020B0604020202020204" pitchFamily="34" charset="0"/>
            </a:endParaRPr>
          </a:p>
          <a:p>
            <a:r>
              <a:rPr lang="en-US" altLang="en-US" sz="1600" dirty="0">
                <a:solidFill>
                  <a:srgbClr val="000000"/>
                </a:solidFill>
                <a:latin typeface="Arial" panose="020B0604020202020204" pitchFamily="34" charset="0"/>
              </a:rPr>
              <a:t>These fillable .pdf reports are available from https://gesture162.wixsite.com/aux-06-c-school</a:t>
            </a:r>
          </a:p>
          <a:p>
            <a:endParaRPr lang="en-US" altLang="en-US" sz="1600" dirty="0">
              <a:solidFill>
                <a:srgbClr val="000000"/>
              </a:solidFill>
              <a:latin typeface="Arial" panose="020B0604020202020204" pitchFamily="34" charset="0"/>
            </a:endParaRPr>
          </a:p>
          <a:p>
            <a:r>
              <a:rPr lang="en-US" altLang="en-US" sz="1600" dirty="0">
                <a:solidFill>
                  <a:srgbClr val="000000"/>
                </a:solidFill>
                <a:latin typeface="Arial" panose="020B0604020202020204" pitchFamily="34" charset="0"/>
              </a:rPr>
              <a:t>Note: If you print out this fillable pdf form for use on patrol, the boxes around the drop down selections will not print. </a:t>
            </a:r>
            <a:endParaRPr lang="en-US" altLang="en-US" sz="1600" dirty="0">
              <a:solidFill>
                <a:srgbClr val="000000"/>
              </a:solidFill>
            </a:endParaRPr>
          </a:p>
        </p:txBody>
      </p:sp>
      <p:pic>
        <p:nvPicPr>
          <p:cNvPr id="7" name="Picture 1">
            <a:extLst>
              <a:ext uri="{FF2B5EF4-FFF2-40B4-BE49-F238E27FC236}">
                <a16:creationId xmlns:a16="http://schemas.microsoft.com/office/drawing/2014/main" id="{0474F3DB-BA6F-4C4D-8ECA-40D51A03C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A5EF5A8-2C03-4F82-BFCD-5605DD9D8D17}"/>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44EB39BE-987E-4C20-AD1D-16CEDC4DDAEB}"/>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AD45F01D-127A-47FC-AE48-2E60F792127C}"/>
              </a:ext>
            </a:extLst>
          </p:cNvPr>
          <p:cNvSpPr>
            <a:spLocks noGrp="1"/>
          </p:cNvSpPr>
          <p:nvPr>
            <p:ph type="sldNum" sz="quarter" idx="12"/>
          </p:nvPr>
        </p:nvSpPr>
        <p:spPr/>
        <p:txBody>
          <a:bodyPr/>
          <a:lstStyle/>
          <a:p>
            <a:fld id="{F21298BC-EAED-4704-80AD-D4422208E3AD}" type="slidenum">
              <a:rPr lang="en-US" smtClean="0"/>
              <a:t>70</a:t>
            </a:fld>
            <a:endParaRPr lang="en-US"/>
          </a:p>
        </p:txBody>
      </p:sp>
      <p:sp>
        <p:nvSpPr>
          <p:cNvPr id="11" name="Rectangle 2">
            <a:extLst>
              <a:ext uri="{FF2B5EF4-FFF2-40B4-BE49-F238E27FC236}">
                <a16:creationId xmlns:a16="http://schemas.microsoft.com/office/drawing/2014/main" id="{5B5CB1ED-6AC7-4114-84EF-5CCEAAB9F4A7}"/>
              </a:ext>
            </a:extLst>
          </p:cNvPr>
          <p:cNvSpPr>
            <a:spLocks noGrp="1"/>
          </p:cNvSpPr>
          <p:nvPr>
            <p:ph type="ctrTitle"/>
          </p:nvPr>
        </p:nvSpPr>
        <p:spPr>
          <a:xfrm>
            <a:off x="1790699" y="471060"/>
            <a:ext cx="8610600" cy="838200"/>
          </a:xfrm>
        </p:spPr>
        <p:txBody>
          <a:bodyPr anchor="ctr">
            <a:normAutofit fontScale="90000"/>
          </a:bodyP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a:t>
            </a:r>
            <a:br>
              <a:rPr lang="en-US" altLang="en-US" sz="3400" dirty="0">
                <a:solidFill>
                  <a:prstClr val="black"/>
                </a:solidFill>
                <a:latin typeface="Arial" panose="020B0604020202020204" pitchFamily="34" charset="0"/>
                <a:cs typeface="Arial" panose="020B0604020202020204" pitchFamily="34" charset="0"/>
              </a:rPr>
            </a:br>
            <a:r>
              <a:rPr lang="en-US" altLang="en-US" sz="3400" dirty="0">
                <a:solidFill>
                  <a:prstClr val="black"/>
                </a:solidFill>
                <a:latin typeface="Arial" panose="020B0604020202020204" pitchFamily="34" charset="0"/>
                <a:cs typeface="Arial" panose="020B0604020202020204" pitchFamily="34" charset="0"/>
              </a:rPr>
              <a:t>Coast Pilot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7" name="Picture 1">
            <a:extLst>
              <a:ext uri="{FF2B5EF4-FFF2-40B4-BE49-F238E27FC236}">
                <a16:creationId xmlns:a16="http://schemas.microsoft.com/office/drawing/2014/main" id="{5F4F2823-90BC-4701-8AF4-B172DE327E07}"/>
              </a:ext>
            </a:extLst>
          </p:cNvPr>
          <p:cNvPicPr>
            <a:picLocks noChangeAspect="1"/>
          </p:cNvPicPr>
          <p:nvPr/>
        </p:nvPicPr>
        <p:blipFill>
          <a:blip r:embed="rId3">
            <a:extLst>
              <a:ext uri="{28A0092B-C50C-407E-A947-70E740481C1C}">
                <a14:useLocalDpi xmlns:a14="http://schemas.microsoft.com/office/drawing/2010/main" val="0"/>
              </a:ext>
            </a:extLst>
          </a:blip>
          <a:srcRect l="4584" t="24814" r="2499" b="22594"/>
          <a:stretch>
            <a:fillRect/>
          </a:stretch>
        </p:blipFill>
        <p:spPr bwMode="auto">
          <a:xfrm>
            <a:off x="1928812" y="2164919"/>
            <a:ext cx="833437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2">
            <a:extLst>
              <a:ext uri="{FF2B5EF4-FFF2-40B4-BE49-F238E27FC236}">
                <a16:creationId xmlns:a16="http://schemas.microsoft.com/office/drawing/2014/main" id="{D3379C09-52AF-4CE1-A85B-FFFBC4C839DF}"/>
              </a:ext>
            </a:extLst>
          </p:cNvPr>
          <p:cNvSpPr>
            <a:spLocks noChangeArrowheads="1"/>
          </p:cNvSpPr>
          <p:nvPr/>
        </p:nvSpPr>
        <p:spPr bwMode="auto">
          <a:xfrm>
            <a:off x="1758951" y="4935780"/>
            <a:ext cx="8686800" cy="11842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200" b="1" dirty="0">
                <a:latin typeface="Arial" panose="020B0604020202020204" pitchFamily="34" charset="0"/>
              </a:rPr>
              <a:t>Observer Information </a:t>
            </a:r>
            <a:endParaRPr lang="en-US" altLang="en-US" sz="1200" dirty="0">
              <a:latin typeface="Arial" panose="020B0604020202020204" pitchFamily="34" charset="0"/>
            </a:endParaRPr>
          </a:p>
          <a:p>
            <a:r>
              <a:rPr lang="en-US" altLang="en-US" sz="1200" dirty="0">
                <a:latin typeface="Arial" panose="020B0604020202020204" pitchFamily="34" charset="0"/>
              </a:rPr>
              <a:t>Observer Name*			Member Full Name (first and last)</a:t>
            </a:r>
          </a:p>
          <a:p>
            <a:r>
              <a:rPr lang="en-US" altLang="en-US" sz="1200" dirty="0">
                <a:latin typeface="Arial" panose="020B0604020202020204" pitchFamily="34" charset="0"/>
              </a:rPr>
              <a:t>Observer E-mail* 			Primary Email address used for Auxiliary contact</a:t>
            </a:r>
          </a:p>
          <a:p>
            <a:r>
              <a:rPr lang="en-US" altLang="en-US" sz="1200" dirty="0">
                <a:latin typeface="Arial" panose="020B0604020202020204" pitchFamily="34" charset="0"/>
              </a:rPr>
              <a:t>Organization*			Pick from drop down menu (USPS, USCG Aux)</a:t>
            </a:r>
          </a:p>
          <a:p>
            <a:r>
              <a:rPr lang="en-US" altLang="en-US" sz="1200" dirty="0">
                <a:latin typeface="Arial" panose="020B0604020202020204" pitchFamily="34" charset="0"/>
              </a:rPr>
              <a:t>Certificate Number or Auxiliary ID*		Member ID number</a:t>
            </a:r>
          </a:p>
          <a:p>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1">
            <a:extLst>
              <a:ext uri="{FF2B5EF4-FFF2-40B4-BE49-F238E27FC236}">
                <a16:creationId xmlns:a16="http://schemas.microsoft.com/office/drawing/2014/main" id="{D2F61B60-72C9-4A10-A06D-F1AEB90AC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937A4C7-824E-433C-B166-19A320603F9B}"/>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5DB45502-595F-42A2-80DE-D95A6C41A8B4}"/>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1EC0E6DB-4B04-4330-AEF8-449A90A872CE}"/>
              </a:ext>
            </a:extLst>
          </p:cNvPr>
          <p:cNvSpPr>
            <a:spLocks noGrp="1"/>
          </p:cNvSpPr>
          <p:nvPr>
            <p:ph type="sldNum" sz="quarter" idx="12"/>
          </p:nvPr>
        </p:nvSpPr>
        <p:spPr/>
        <p:txBody>
          <a:bodyPr/>
          <a:lstStyle/>
          <a:p>
            <a:fld id="{F21298BC-EAED-4704-80AD-D4422208E3AD}" type="slidenum">
              <a:rPr lang="en-US" smtClean="0"/>
              <a:t>71</a:t>
            </a:fld>
            <a:endParaRPr lang="en-US"/>
          </a:p>
        </p:txBody>
      </p:sp>
      <p:sp>
        <p:nvSpPr>
          <p:cNvPr id="10" name="Rectangle 2">
            <a:extLst>
              <a:ext uri="{FF2B5EF4-FFF2-40B4-BE49-F238E27FC236}">
                <a16:creationId xmlns:a16="http://schemas.microsoft.com/office/drawing/2014/main" id="{5813ADBE-D27E-4038-8814-D98D9DAC7769}"/>
              </a:ext>
            </a:extLst>
          </p:cNvPr>
          <p:cNvSpPr>
            <a:spLocks noGrp="1"/>
          </p:cNvSpPr>
          <p:nvPr>
            <p:ph type="ctrTitle"/>
          </p:nvPr>
        </p:nvSpPr>
        <p:spPr>
          <a:xfrm>
            <a:off x="1790699" y="471060"/>
            <a:ext cx="8610600" cy="838200"/>
          </a:xfrm>
        </p:spPr>
        <p:txBody>
          <a:bodyPr anchor="ctr">
            <a:normAutofit fontScale="90000"/>
          </a:bodyP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a:t>
            </a:r>
            <a:br>
              <a:rPr lang="en-US" altLang="en-US" sz="3400" dirty="0">
                <a:solidFill>
                  <a:prstClr val="black"/>
                </a:solidFill>
                <a:latin typeface="Arial" panose="020B0604020202020204" pitchFamily="34" charset="0"/>
                <a:cs typeface="Arial" panose="020B0604020202020204" pitchFamily="34" charset="0"/>
              </a:rPr>
            </a:br>
            <a:r>
              <a:rPr lang="en-US" altLang="en-US" sz="3400" dirty="0">
                <a:solidFill>
                  <a:prstClr val="black"/>
                </a:solidFill>
                <a:latin typeface="Arial" panose="020B0604020202020204" pitchFamily="34" charset="0"/>
                <a:cs typeface="Arial" panose="020B0604020202020204" pitchFamily="34" charset="0"/>
              </a:rPr>
              <a:t>Coast Pilot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5" name="Picture 1">
            <a:extLst>
              <a:ext uri="{FF2B5EF4-FFF2-40B4-BE49-F238E27FC236}">
                <a16:creationId xmlns:a16="http://schemas.microsoft.com/office/drawing/2014/main" id="{184E9FBA-F709-4488-878C-96221E2322EA}"/>
              </a:ext>
            </a:extLst>
          </p:cNvPr>
          <p:cNvPicPr>
            <a:picLocks noChangeAspect="1"/>
          </p:cNvPicPr>
          <p:nvPr/>
        </p:nvPicPr>
        <p:blipFill>
          <a:blip r:embed="rId3">
            <a:extLst>
              <a:ext uri="{28A0092B-C50C-407E-A947-70E740481C1C}">
                <a14:useLocalDpi xmlns:a14="http://schemas.microsoft.com/office/drawing/2010/main" val="0"/>
              </a:ext>
            </a:extLst>
          </a:blip>
          <a:srcRect l="4584" t="24814" r="2499" b="22594"/>
          <a:stretch>
            <a:fillRect/>
          </a:stretch>
        </p:blipFill>
        <p:spPr bwMode="auto">
          <a:xfrm>
            <a:off x="2127458" y="1586953"/>
            <a:ext cx="7937083" cy="252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1A02D59-C0F3-4A9E-8CA7-38E49E263EDC}"/>
              </a:ext>
            </a:extLst>
          </p:cNvPr>
          <p:cNvSpPr/>
          <p:nvPr/>
        </p:nvSpPr>
        <p:spPr>
          <a:xfrm>
            <a:off x="538795" y="4113214"/>
            <a:ext cx="11165026" cy="2308225"/>
          </a:xfrm>
          <a:prstGeom prst="rect">
            <a:avLst/>
          </a:prstGeom>
          <a:solidFill>
            <a:srgbClr val="FFFF00"/>
          </a:solidFill>
        </p:spPr>
        <p:txBody>
          <a:bodyPr wrap="square">
            <a:spAutoFit/>
          </a:bodyPr>
          <a:lstStyle/>
          <a:p>
            <a:pPr>
              <a:defRPr/>
            </a:pPr>
            <a:r>
              <a:rPr lang="en-US" sz="1200" b="1" dirty="0">
                <a:latin typeface="Arial" panose="020B0604020202020204" pitchFamily="34" charset="0"/>
                <a:ea typeface="Calibri" panose="020F0502020204030204" pitchFamily="34" charset="0"/>
              </a:rPr>
              <a:t>Coast Pilot Information </a:t>
            </a:r>
            <a:endParaRPr lang="en-US" sz="1200" dirty="0">
              <a:latin typeface="Arial" panose="020B0604020202020204" pitchFamily="34" charset="0"/>
              <a:ea typeface="Calibri" panose="020F0502020204030204" pitchFamily="34" charset="0"/>
            </a:endParaRPr>
          </a:p>
          <a:p>
            <a:pPr>
              <a:defRPr/>
            </a:pPr>
            <a:r>
              <a:rPr lang="en-US" sz="1200" dirty="0">
                <a:latin typeface="Arial" panose="020B0604020202020204" pitchFamily="34" charset="0"/>
                <a:ea typeface="Calibri" panose="020F0502020204030204" pitchFamily="34" charset="0"/>
              </a:rPr>
              <a:t>Coast Pilot Number* 			Pick from drop down menu the USCP number and region:</a:t>
            </a:r>
          </a:p>
          <a:p>
            <a:pPr>
              <a:defRPr/>
            </a:pPr>
            <a:r>
              <a:rPr lang="en-US" sz="1200" dirty="0">
                <a:latin typeface="Arial" panose="020B0604020202020204" pitchFamily="34" charset="0"/>
                <a:ea typeface="Calibri" panose="020F0502020204030204" pitchFamily="34" charset="0"/>
              </a:rPr>
              <a:t>USCP 1 - Atlantic Coast: Eastport ME to Cape Cod, MA	USCP 6 - Great Lakes and their connecting waterways</a:t>
            </a:r>
          </a:p>
          <a:p>
            <a:pPr>
              <a:defRPr/>
            </a:pPr>
            <a:r>
              <a:rPr lang="en-US" sz="1200" dirty="0">
                <a:latin typeface="Arial" panose="020B0604020202020204" pitchFamily="34" charset="0"/>
                <a:ea typeface="Calibri" panose="020F0502020204030204" pitchFamily="34" charset="0"/>
              </a:rPr>
              <a:t>USCP 2 - Atlantic Coast: Cape Cod, MA to Sandy Hook, NJ	USCP 7 - Pacific Coast: CA, OR, WA, HI and Pacific USCP 3 - Atlantic Coast: Sandy Hook, NJ to Cape Henry, VA	Islands</a:t>
            </a:r>
          </a:p>
          <a:p>
            <a:pPr>
              <a:defRPr/>
            </a:pPr>
            <a:r>
              <a:rPr lang="en-US" sz="1200" dirty="0">
                <a:latin typeface="Arial" panose="020B0604020202020204" pitchFamily="34" charset="0"/>
                <a:ea typeface="Calibri" panose="020F0502020204030204" pitchFamily="34" charset="0"/>
              </a:rPr>
              <a:t>USCP 4 - Atlantic Coast: Cape Henry, VA to Key West, FL	USCP 8 - Alaska: Dixon Entrance to Cape Spencer</a:t>
            </a:r>
          </a:p>
          <a:p>
            <a:pPr>
              <a:defRPr/>
            </a:pPr>
            <a:r>
              <a:rPr lang="en-US" sz="1200" dirty="0">
                <a:latin typeface="Arial" panose="020B0604020202020204" pitchFamily="34" charset="0"/>
                <a:ea typeface="Calibri" panose="020F0502020204030204" pitchFamily="34" charset="0"/>
              </a:rPr>
              <a:t>USCP 5 - Gulf of Mexico, Puerto Rico and Virgin Islands	USCP 9 - Alaska: Cape Spencer to Beaufort Sea</a:t>
            </a:r>
          </a:p>
          <a:p>
            <a:pPr>
              <a:defRPr/>
            </a:pPr>
            <a:r>
              <a:rPr lang="en-US" sz="1200" dirty="0">
                <a:latin typeface="Arial" panose="020B0604020202020204" pitchFamily="34" charset="0"/>
                <a:ea typeface="Calibri" panose="020F0502020204030204" pitchFamily="34" charset="0"/>
              </a:rPr>
              <a:t> </a:t>
            </a:r>
          </a:p>
          <a:p>
            <a:pPr>
              <a:defRPr/>
            </a:pPr>
            <a:r>
              <a:rPr lang="en-US" sz="1200" dirty="0">
                <a:latin typeface="Arial" panose="020B0604020202020204" pitchFamily="34" charset="0"/>
                <a:ea typeface="Calibri" panose="020F0502020204030204" pitchFamily="34" charset="0"/>
              </a:rPr>
              <a:t>Edition				Edition Number</a:t>
            </a:r>
          </a:p>
          <a:p>
            <a:pPr>
              <a:defRPr/>
            </a:pPr>
            <a:r>
              <a:rPr lang="en-US" sz="1200" dirty="0">
                <a:latin typeface="Arial" panose="020B0604020202020204" pitchFamily="34" charset="0"/>
                <a:ea typeface="Calibri" panose="020F0502020204030204" pitchFamily="34" charset="0"/>
              </a:rPr>
              <a:t>Chapter				Reference the Chapter number </a:t>
            </a:r>
          </a:p>
          <a:p>
            <a:pPr marL="2286000" indent="-2286000">
              <a:defRPr/>
            </a:pPr>
            <a:r>
              <a:rPr lang="en-US" sz="1200" dirty="0">
                <a:latin typeface="Arial" panose="020B0604020202020204" pitchFamily="34" charset="0"/>
                <a:ea typeface="Calibri" panose="020F0502020204030204" pitchFamily="34" charset="0"/>
              </a:rPr>
              <a:t>Page			Reference the page number located at top left or right of each page</a:t>
            </a:r>
          </a:p>
          <a:p>
            <a:pPr marL="2286000" indent="-2286000">
              <a:defRPr/>
            </a:pPr>
            <a:r>
              <a:rPr lang="en-US" sz="1200" dirty="0">
                <a:latin typeface="Arial" panose="020B0604020202020204" pitchFamily="34" charset="0"/>
                <a:ea typeface="Calibri" panose="020F0502020204030204" pitchFamily="34" charset="0"/>
              </a:rPr>
              <a:t>Paragraph			Reference the paragraph Number located a top left of paragraphs</a:t>
            </a:r>
          </a:p>
        </p:txBody>
      </p:sp>
      <p:pic>
        <p:nvPicPr>
          <p:cNvPr id="8" name="Picture 1">
            <a:extLst>
              <a:ext uri="{FF2B5EF4-FFF2-40B4-BE49-F238E27FC236}">
                <a16:creationId xmlns:a16="http://schemas.microsoft.com/office/drawing/2014/main" id="{5668E6F4-E91F-4D84-AD2E-F9D3C51DD3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50" b="4568"/>
          <a:stretch/>
        </p:blipFill>
        <p:spPr bwMode="auto">
          <a:xfrm>
            <a:off x="538795" y="572798"/>
            <a:ext cx="1665518" cy="163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86A11C2-15D7-4ED6-A31A-53BC263DCA0F}"/>
              </a:ext>
            </a:extLst>
          </p:cNvPr>
          <p:cNvPicPr>
            <a:picLocks noChangeAspect="1"/>
          </p:cNvPicPr>
          <p:nvPr/>
        </p:nvPicPr>
        <p:blipFill rotWithShape="1">
          <a:blip r:embed="rId5"/>
          <a:srcRect l="4478" b="5352"/>
          <a:stretch/>
        </p:blipFill>
        <p:spPr>
          <a:xfrm>
            <a:off x="10064541" y="558576"/>
            <a:ext cx="1639280" cy="1637742"/>
          </a:xfrm>
          <a:prstGeom prst="rect">
            <a:avLst/>
          </a:prstGeom>
        </p:spPr>
      </p:pic>
      <p:sp>
        <p:nvSpPr>
          <p:cNvPr id="2" name="Footer Placeholder 1">
            <a:extLst>
              <a:ext uri="{FF2B5EF4-FFF2-40B4-BE49-F238E27FC236}">
                <a16:creationId xmlns:a16="http://schemas.microsoft.com/office/drawing/2014/main" id="{374244F8-3A1C-4E5D-A1BF-411287733268}"/>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39C9ED5F-63C8-4B59-AD08-C27F5E168039}"/>
              </a:ext>
            </a:extLst>
          </p:cNvPr>
          <p:cNvSpPr>
            <a:spLocks noGrp="1"/>
          </p:cNvSpPr>
          <p:nvPr>
            <p:ph type="sldNum" sz="quarter" idx="12"/>
          </p:nvPr>
        </p:nvSpPr>
        <p:spPr/>
        <p:txBody>
          <a:bodyPr/>
          <a:lstStyle/>
          <a:p>
            <a:fld id="{F21298BC-EAED-4704-80AD-D4422208E3AD}" type="slidenum">
              <a:rPr lang="en-US" smtClean="0"/>
              <a:t>72</a:t>
            </a:fld>
            <a:endParaRPr lang="en-US"/>
          </a:p>
        </p:txBody>
      </p:sp>
      <p:sp>
        <p:nvSpPr>
          <p:cNvPr id="10" name="Rectangle 2">
            <a:extLst>
              <a:ext uri="{FF2B5EF4-FFF2-40B4-BE49-F238E27FC236}">
                <a16:creationId xmlns:a16="http://schemas.microsoft.com/office/drawing/2014/main" id="{FC698A9C-5187-42B7-B956-00F1BA37A321}"/>
              </a:ext>
            </a:extLst>
          </p:cNvPr>
          <p:cNvSpPr>
            <a:spLocks noGrp="1"/>
          </p:cNvSpPr>
          <p:nvPr>
            <p:ph type="ctrTitle"/>
          </p:nvPr>
        </p:nvSpPr>
        <p:spPr>
          <a:xfrm>
            <a:off x="1790699" y="471060"/>
            <a:ext cx="8610600" cy="838200"/>
          </a:xfrm>
        </p:spPr>
        <p:txBody>
          <a:bodyPr anchor="ctr">
            <a:normAutofit fontScale="90000"/>
          </a:bodyP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a:t>
            </a:r>
            <a:br>
              <a:rPr lang="en-US" altLang="en-US" sz="3400" dirty="0">
                <a:solidFill>
                  <a:prstClr val="black"/>
                </a:solidFill>
                <a:latin typeface="Arial" panose="020B0604020202020204" pitchFamily="34" charset="0"/>
                <a:cs typeface="Arial" panose="020B0604020202020204" pitchFamily="34" charset="0"/>
              </a:rPr>
            </a:br>
            <a:r>
              <a:rPr lang="en-US" altLang="en-US" sz="3400" dirty="0">
                <a:solidFill>
                  <a:prstClr val="black"/>
                </a:solidFill>
                <a:latin typeface="Arial" panose="020B0604020202020204" pitchFamily="34" charset="0"/>
                <a:cs typeface="Arial" panose="020B0604020202020204" pitchFamily="34" charset="0"/>
              </a:rPr>
              <a:t>Coast Pilot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3" name="Picture 1">
            <a:extLst>
              <a:ext uri="{FF2B5EF4-FFF2-40B4-BE49-F238E27FC236}">
                <a16:creationId xmlns:a16="http://schemas.microsoft.com/office/drawing/2014/main" id="{58C0C776-AAFD-44A6-A6D7-73A925459A60}"/>
              </a:ext>
            </a:extLst>
          </p:cNvPr>
          <p:cNvPicPr>
            <a:picLocks noChangeAspect="1"/>
          </p:cNvPicPr>
          <p:nvPr/>
        </p:nvPicPr>
        <p:blipFill>
          <a:blip r:embed="rId3">
            <a:extLst>
              <a:ext uri="{28A0092B-C50C-407E-A947-70E740481C1C}">
                <a14:useLocalDpi xmlns:a14="http://schemas.microsoft.com/office/drawing/2010/main" val="0"/>
              </a:ext>
            </a:extLst>
          </a:blip>
          <a:srcRect l="5000" t="27037" r="2499" b="16666"/>
          <a:stretch>
            <a:fillRect/>
          </a:stretch>
        </p:blipFill>
        <p:spPr bwMode="auto">
          <a:xfrm>
            <a:off x="1828800" y="2294557"/>
            <a:ext cx="8534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3">
            <a:extLst>
              <a:ext uri="{FF2B5EF4-FFF2-40B4-BE49-F238E27FC236}">
                <a16:creationId xmlns:a16="http://schemas.microsoft.com/office/drawing/2014/main" id="{27BD1142-D73A-497E-8BBF-D465B50A3DA4}"/>
              </a:ext>
            </a:extLst>
          </p:cNvPr>
          <p:cNvSpPr>
            <a:spLocks noChangeArrowheads="1"/>
          </p:cNvSpPr>
          <p:nvPr/>
        </p:nvSpPr>
        <p:spPr bwMode="auto">
          <a:xfrm>
            <a:off x="1749425" y="5363597"/>
            <a:ext cx="8693150" cy="2756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0" indent="-2286000">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a:lnSpc>
                <a:spcPct val="107000"/>
              </a:lnSpc>
              <a:spcAft>
                <a:spcPts val="800"/>
              </a:spcAft>
            </a:pPr>
            <a:r>
              <a:rPr lang="en-US" altLang="en-US" sz="1200" dirty="0">
                <a:latin typeface="Arial" panose="020B0604020202020204" pitchFamily="34" charset="0"/>
              </a:rPr>
              <a:t>Text Changes*			Include the line changes in the allotted space</a:t>
            </a:r>
          </a:p>
        </p:txBody>
      </p:sp>
      <p:pic>
        <p:nvPicPr>
          <p:cNvPr id="8" name="Picture 1">
            <a:extLst>
              <a:ext uri="{FF2B5EF4-FFF2-40B4-BE49-F238E27FC236}">
                <a16:creationId xmlns:a16="http://schemas.microsoft.com/office/drawing/2014/main" id="{1F96CF43-E1E7-4DB3-AE17-5F5E69DF7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31683C2-939A-44BB-B83C-E444136BAFF3}"/>
              </a:ext>
            </a:extLst>
          </p:cNvPr>
          <p:cNvPicPr>
            <a:picLocks noChangeAspect="1"/>
          </p:cNvPicPr>
          <p:nvPr/>
        </p:nvPicPr>
        <p:blipFill>
          <a:blip r:embed="rId5"/>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4970EBDB-D021-4CDA-BB0A-4586A9B5F691}"/>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AF7844E4-3817-4D34-B95B-1E22BB095797}"/>
              </a:ext>
            </a:extLst>
          </p:cNvPr>
          <p:cNvSpPr>
            <a:spLocks noGrp="1"/>
          </p:cNvSpPr>
          <p:nvPr>
            <p:ph type="sldNum" sz="quarter" idx="12"/>
          </p:nvPr>
        </p:nvSpPr>
        <p:spPr/>
        <p:txBody>
          <a:bodyPr/>
          <a:lstStyle/>
          <a:p>
            <a:fld id="{F21298BC-EAED-4704-80AD-D4422208E3AD}" type="slidenum">
              <a:rPr lang="en-US" smtClean="0"/>
              <a:t>73</a:t>
            </a:fld>
            <a:endParaRPr lang="en-US"/>
          </a:p>
        </p:txBody>
      </p:sp>
      <p:sp>
        <p:nvSpPr>
          <p:cNvPr id="12" name="Rectangle 2">
            <a:extLst>
              <a:ext uri="{FF2B5EF4-FFF2-40B4-BE49-F238E27FC236}">
                <a16:creationId xmlns:a16="http://schemas.microsoft.com/office/drawing/2014/main" id="{EC407FC4-D064-4416-AAD6-5C40AB32C3DE}"/>
              </a:ext>
            </a:extLst>
          </p:cNvPr>
          <p:cNvSpPr>
            <a:spLocks noGrp="1"/>
          </p:cNvSpPr>
          <p:nvPr>
            <p:ph type="ctrTitle"/>
          </p:nvPr>
        </p:nvSpPr>
        <p:spPr>
          <a:xfrm>
            <a:off x="1790699" y="471060"/>
            <a:ext cx="8610600" cy="838200"/>
          </a:xfrm>
        </p:spPr>
        <p:txBody>
          <a:bodyPr anchor="ctr">
            <a:normAutofit fontScale="90000"/>
          </a:bodyP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a:t>
            </a:r>
            <a:br>
              <a:rPr lang="en-US" altLang="en-US" sz="3400" dirty="0">
                <a:solidFill>
                  <a:prstClr val="black"/>
                </a:solidFill>
                <a:latin typeface="Arial" panose="020B0604020202020204" pitchFamily="34" charset="0"/>
                <a:cs typeface="Arial" panose="020B0604020202020204" pitchFamily="34" charset="0"/>
              </a:rPr>
            </a:br>
            <a:r>
              <a:rPr lang="en-US" altLang="en-US" sz="3400" dirty="0">
                <a:solidFill>
                  <a:prstClr val="black"/>
                </a:solidFill>
                <a:latin typeface="Arial" panose="020B0604020202020204" pitchFamily="34" charset="0"/>
                <a:cs typeface="Arial" panose="020B0604020202020204" pitchFamily="34" charset="0"/>
              </a:rPr>
              <a:t>Coast Pilot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3731" name="Picture 1">
            <a:extLst>
              <a:ext uri="{FF2B5EF4-FFF2-40B4-BE49-F238E27FC236}">
                <a16:creationId xmlns:a16="http://schemas.microsoft.com/office/drawing/2014/main" id="{16AEC303-16AB-40A4-A895-02730A737CD8}"/>
              </a:ext>
            </a:extLst>
          </p:cNvPr>
          <p:cNvPicPr>
            <a:picLocks noChangeAspect="1"/>
          </p:cNvPicPr>
          <p:nvPr/>
        </p:nvPicPr>
        <p:blipFill>
          <a:blip r:embed="rId3">
            <a:extLst>
              <a:ext uri="{28A0092B-C50C-407E-A947-70E740481C1C}">
                <a14:useLocalDpi xmlns:a14="http://schemas.microsoft.com/office/drawing/2010/main" val="0"/>
              </a:ext>
            </a:extLst>
          </a:blip>
          <a:srcRect l="4584" t="28519" r="2499" b="41112"/>
          <a:stretch>
            <a:fillRect/>
          </a:stretch>
        </p:blipFill>
        <p:spPr bwMode="auto">
          <a:xfrm>
            <a:off x="1851025" y="2209801"/>
            <a:ext cx="84963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3">
            <a:extLst>
              <a:ext uri="{FF2B5EF4-FFF2-40B4-BE49-F238E27FC236}">
                <a16:creationId xmlns:a16="http://schemas.microsoft.com/office/drawing/2014/main" id="{66AA9C00-D3EC-44CD-8957-B5F9836F2E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3771901"/>
            <a:ext cx="869315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D66D08FE-546F-4DC4-9961-7A6829B266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21" b="4611"/>
          <a:stretch/>
        </p:blipFill>
        <p:spPr bwMode="auto">
          <a:xfrm>
            <a:off x="538795" y="572798"/>
            <a:ext cx="1653989" cy="163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937D55C-9357-4016-9F12-18FE7AC8AE81}"/>
              </a:ext>
            </a:extLst>
          </p:cNvPr>
          <p:cNvPicPr>
            <a:picLocks noChangeAspect="1"/>
          </p:cNvPicPr>
          <p:nvPr/>
        </p:nvPicPr>
        <p:blipFill rotWithShape="1">
          <a:blip r:embed="rId6"/>
          <a:srcRect l="7742" b="9724"/>
          <a:stretch/>
        </p:blipFill>
        <p:spPr>
          <a:xfrm>
            <a:off x="10120543" y="558576"/>
            <a:ext cx="1583277" cy="1562100"/>
          </a:xfrm>
          <a:prstGeom prst="rect">
            <a:avLst/>
          </a:prstGeom>
        </p:spPr>
      </p:pic>
      <p:sp>
        <p:nvSpPr>
          <p:cNvPr id="2" name="Footer Placeholder 1">
            <a:extLst>
              <a:ext uri="{FF2B5EF4-FFF2-40B4-BE49-F238E27FC236}">
                <a16:creationId xmlns:a16="http://schemas.microsoft.com/office/drawing/2014/main" id="{F7BC9A86-638D-4B6D-9731-5F8A9173F9A5}"/>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A8C8C6DF-A779-4A78-A1A7-83E61F1E7DEB}"/>
              </a:ext>
            </a:extLst>
          </p:cNvPr>
          <p:cNvSpPr>
            <a:spLocks noGrp="1"/>
          </p:cNvSpPr>
          <p:nvPr>
            <p:ph type="sldNum" sz="quarter" idx="12"/>
          </p:nvPr>
        </p:nvSpPr>
        <p:spPr/>
        <p:txBody>
          <a:bodyPr/>
          <a:lstStyle/>
          <a:p>
            <a:fld id="{F21298BC-EAED-4704-80AD-D4422208E3AD}" type="slidenum">
              <a:rPr lang="en-US" smtClean="0"/>
              <a:t>74</a:t>
            </a:fld>
            <a:endParaRPr lang="en-US"/>
          </a:p>
        </p:txBody>
      </p:sp>
      <p:sp>
        <p:nvSpPr>
          <p:cNvPr id="10" name="Rectangle 2">
            <a:extLst>
              <a:ext uri="{FF2B5EF4-FFF2-40B4-BE49-F238E27FC236}">
                <a16:creationId xmlns:a16="http://schemas.microsoft.com/office/drawing/2014/main" id="{F7A296BC-1911-4F62-A7DA-AF743DCEF855}"/>
              </a:ext>
            </a:extLst>
          </p:cNvPr>
          <p:cNvSpPr>
            <a:spLocks noGrp="1"/>
          </p:cNvSpPr>
          <p:nvPr>
            <p:ph type="ctrTitle"/>
          </p:nvPr>
        </p:nvSpPr>
        <p:spPr>
          <a:xfrm>
            <a:off x="1790699" y="471060"/>
            <a:ext cx="8610600" cy="838200"/>
          </a:xfrm>
        </p:spPr>
        <p:txBody>
          <a:bodyPr anchor="ctr">
            <a:normAutofit fontScale="90000"/>
          </a:bodyP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a:t>
            </a:r>
            <a:br>
              <a:rPr lang="en-US" altLang="en-US" sz="3400" dirty="0">
                <a:solidFill>
                  <a:prstClr val="black"/>
                </a:solidFill>
                <a:latin typeface="Arial" panose="020B0604020202020204" pitchFamily="34" charset="0"/>
                <a:cs typeface="Arial" panose="020B0604020202020204" pitchFamily="34" charset="0"/>
              </a:rPr>
            </a:br>
            <a:r>
              <a:rPr lang="en-US" altLang="en-US" sz="3400" dirty="0">
                <a:solidFill>
                  <a:prstClr val="black"/>
                </a:solidFill>
                <a:latin typeface="Arial" panose="020B0604020202020204" pitchFamily="34" charset="0"/>
                <a:cs typeface="Arial" panose="020B0604020202020204" pitchFamily="34" charset="0"/>
              </a:rPr>
              <a:t>Coast Pilot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779" name="Picture 1">
            <a:extLst>
              <a:ext uri="{FF2B5EF4-FFF2-40B4-BE49-F238E27FC236}">
                <a16:creationId xmlns:a16="http://schemas.microsoft.com/office/drawing/2014/main" id="{54A96278-1B28-4678-99EE-3D488F444041}"/>
              </a:ext>
            </a:extLst>
          </p:cNvPr>
          <p:cNvPicPr>
            <a:picLocks noChangeAspect="1"/>
          </p:cNvPicPr>
          <p:nvPr/>
        </p:nvPicPr>
        <p:blipFill>
          <a:blip r:embed="rId3">
            <a:extLst>
              <a:ext uri="{28A0092B-C50C-407E-A947-70E740481C1C}">
                <a14:useLocalDpi xmlns:a14="http://schemas.microsoft.com/office/drawing/2010/main" val="0"/>
              </a:ext>
            </a:extLst>
          </a:blip>
          <a:srcRect l="4584" t="28519" r="2499" b="41112"/>
          <a:stretch>
            <a:fillRect/>
          </a:stretch>
        </p:blipFill>
        <p:spPr bwMode="auto">
          <a:xfrm>
            <a:off x="1847850" y="2523882"/>
            <a:ext cx="84963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3">
            <a:extLst>
              <a:ext uri="{FF2B5EF4-FFF2-40B4-BE49-F238E27FC236}">
                <a16:creationId xmlns:a16="http://schemas.microsoft.com/office/drawing/2014/main" id="{EEF590B9-CC63-4DDB-B18A-27ACCCC602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9425" y="4107649"/>
            <a:ext cx="8693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6">
            <a:extLst>
              <a:ext uri="{FF2B5EF4-FFF2-40B4-BE49-F238E27FC236}">
                <a16:creationId xmlns:a16="http://schemas.microsoft.com/office/drawing/2014/main" id="{EC18F3E7-A4D4-4BBC-A19A-BF7013E10576}"/>
              </a:ext>
            </a:extLst>
          </p:cNvPr>
          <p:cNvSpPr>
            <a:spLocks noChangeArrowheads="1"/>
          </p:cNvSpPr>
          <p:nvPr/>
        </p:nvSpPr>
        <p:spPr bwMode="auto">
          <a:xfrm>
            <a:off x="1749425" y="5340350"/>
            <a:ext cx="8693150"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0" indent="-2286000">
              <a:defRPr sz="2400">
                <a:solidFill>
                  <a:schemeClr val="tx1"/>
                </a:solidFill>
                <a:latin typeface="Verdana" panose="020B0604030504040204" pitchFamily="34" charset="0"/>
                <a:cs typeface="Arial" panose="020B0604020202020204" pitchFamily="34" charset="0"/>
              </a:defRPr>
            </a:lvl1pPr>
            <a:lvl2pPr>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200" dirty="0">
                <a:latin typeface="Arial" panose="020B0604020202020204" pitchFamily="34" charset="0"/>
              </a:rPr>
              <a:t>Tide Level		The current drop down menu asks you to pick from:</a:t>
            </a:r>
          </a:p>
          <a:p>
            <a:pPr lvl="1"/>
            <a:r>
              <a:rPr lang="en-US" altLang="en-US" sz="1200" dirty="0">
                <a:latin typeface="Arial" panose="020B0604020202020204" pitchFamily="34" charset="0"/>
              </a:rPr>
              <a:t>High Tide </a:t>
            </a:r>
          </a:p>
          <a:p>
            <a:pPr lvl="1"/>
            <a:r>
              <a:rPr lang="en-US" altLang="en-US" sz="1200" dirty="0">
                <a:latin typeface="Arial" panose="020B0604020202020204" pitchFamily="34" charset="0"/>
              </a:rPr>
              <a:t>Low Tide</a:t>
            </a:r>
          </a:p>
          <a:p>
            <a:pPr lvl="1"/>
            <a:r>
              <a:rPr lang="en-US" altLang="en-US" sz="1200" dirty="0">
                <a:latin typeface="Arial" panose="020B0604020202020204" pitchFamily="34" charset="0"/>
              </a:rPr>
              <a:t>Unknown</a:t>
            </a:r>
          </a:p>
          <a:p>
            <a:pPr algn="ctr"/>
            <a:r>
              <a:rPr lang="en-US" altLang="en-US" sz="1200" i="1" dirty="0">
                <a:latin typeface="Arial" panose="020B0604020202020204" pitchFamily="34" charset="0"/>
              </a:rPr>
              <a:t>Note: NOAA is considering the option to enter a Tide level value computed by the observer.</a:t>
            </a:r>
            <a:endParaRPr lang="en-US" altLang="en-US" sz="1200" dirty="0">
              <a:latin typeface="Arial" panose="020B0604020202020204" pitchFamily="34" charset="0"/>
            </a:endParaRPr>
          </a:p>
        </p:txBody>
      </p:sp>
      <p:pic>
        <p:nvPicPr>
          <p:cNvPr id="9" name="Picture 1">
            <a:extLst>
              <a:ext uri="{FF2B5EF4-FFF2-40B4-BE49-F238E27FC236}">
                <a16:creationId xmlns:a16="http://schemas.microsoft.com/office/drawing/2014/main" id="{A729D75F-E3E8-4D5C-B81D-3867A5D85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95" y="572798"/>
            <a:ext cx="1716134" cy="17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754B70B-937E-49AA-86E3-EF1BEDF9892D}"/>
              </a:ext>
            </a:extLst>
          </p:cNvPr>
          <p:cNvPicPr>
            <a:picLocks noChangeAspect="1"/>
          </p:cNvPicPr>
          <p:nvPr/>
        </p:nvPicPr>
        <p:blipFill>
          <a:blip r:embed="rId6"/>
          <a:stretch>
            <a:fillRect/>
          </a:stretch>
        </p:blipFill>
        <p:spPr>
          <a:xfrm>
            <a:off x="9987687" y="558576"/>
            <a:ext cx="1716134" cy="1730356"/>
          </a:xfrm>
          <a:prstGeom prst="rect">
            <a:avLst/>
          </a:prstGeom>
        </p:spPr>
      </p:pic>
      <p:sp>
        <p:nvSpPr>
          <p:cNvPr id="2" name="Footer Placeholder 1">
            <a:extLst>
              <a:ext uri="{FF2B5EF4-FFF2-40B4-BE49-F238E27FC236}">
                <a16:creationId xmlns:a16="http://schemas.microsoft.com/office/drawing/2014/main" id="{909E98D5-362A-4EEA-8C62-E611128F4604}"/>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2C930D3F-E771-4119-B2F5-6D9856C32179}"/>
              </a:ext>
            </a:extLst>
          </p:cNvPr>
          <p:cNvSpPr>
            <a:spLocks noGrp="1"/>
          </p:cNvSpPr>
          <p:nvPr>
            <p:ph type="sldNum" sz="quarter" idx="12"/>
          </p:nvPr>
        </p:nvSpPr>
        <p:spPr/>
        <p:txBody>
          <a:bodyPr/>
          <a:lstStyle/>
          <a:p>
            <a:fld id="{F21298BC-EAED-4704-80AD-D4422208E3AD}" type="slidenum">
              <a:rPr lang="en-US" smtClean="0"/>
              <a:t>75</a:t>
            </a:fld>
            <a:endParaRPr lang="en-US"/>
          </a:p>
        </p:txBody>
      </p:sp>
      <p:sp>
        <p:nvSpPr>
          <p:cNvPr id="11" name="Rectangle 2">
            <a:extLst>
              <a:ext uri="{FF2B5EF4-FFF2-40B4-BE49-F238E27FC236}">
                <a16:creationId xmlns:a16="http://schemas.microsoft.com/office/drawing/2014/main" id="{F3669F80-E93D-41AF-8FF7-B158732727FA}"/>
              </a:ext>
            </a:extLst>
          </p:cNvPr>
          <p:cNvSpPr>
            <a:spLocks noGrp="1"/>
          </p:cNvSpPr>
          <p:nvPr>
            <p:ph type="ctrTitle"/>
          </p:nvPr>
        </p:nvSpPr>
        <p:spPr>
          <a:xfrm>
            <a:off x="1790699" y="471060"/>
            <a:ext cx="8610600" cy="838200"/>
          </a:xfrm>
        </p:spPr>
        <p:txBody>
          <a:bodyPr anchor="ctr">
            <a:normAutofit fontScale="90000"/>
          </a:bodyP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a:t>
            </a:r>
            <a:br>
              <a:rPr lang="en-US" altLang="en-US" sz="3400" dirty="0">
                <a:solidFill>
                  <a:prstClr val="black"/>
                </a:solidFill>
                <a:latin typeface="Arial" panose="020B0604020202020204" pitchFamily="34" charset="0"/>
                <a:cs typeface="Arial" panose="020B0604020202020204" pitchFamily="34" charset="0"/>
              </a:rPr>
            </a:br>
            <a:r>
              <a:rPr lang="en-US" altLang="en-US" sz="3400" dirty="0">
                <a:solidFill>
                  <a:prstClr val="black"/>
                </a:solidFill>
                <a:latin typeface="Arial" panose="020B0604020202020204" pitchFamily="34" charset="0"/>
                <a:cs typeface="Arial" panose="020B0604020202020204" pitchFamily="34" charset="0"/>
              </a:rPr>
              <a:t>Coast Pilot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7827" name="Picture 4">
            <a:extLst>
              <a:ext uri="{FF2B5EF4-FFF2-40B4-BE49-F238E27FC236}">
                <a16:creationId xmlns:a16="http://schemas.microsoft.com/office/drawing/2014/main" id="{CBABD235-22FD-4B26-AA26-504121FE5421}"/>
              </a:ext>
            </a:extLst>
          </p:cNvPr>
          <p:cNvPicPr>
            <a:picLocks noChangeAspect="1"/>
          </p:cNvPicPr>
          <p:nvPr/>
        </p:nvPicPr>
        <p:blipFill>
          <a:blip r:embed="rId3">
            <a:extLst>
              <a:ext uri="{28A0092B-C50C-407E-A947-70E740481C1C}">
                <a14:useLocalDpi xmlns:a14="http://schemas.microsoft.com/office/drawing/2010/main" val="0"/>
              </a:ext>
            </a:extLst>
          </a:blip>
          <a:srcRect l="4167" t="24814" r="2499" b="8517"/>
          <a:stretch>
            <a:fillRect/>
          </a:stretch>
        </p:blipFill>
        <p:spPr bwMode="auto">
          <a:xfrm>
            <a:off x="2204312" y="1657635"/>
            <a:ext cx="7907353" cy="317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0902307-BD81-41CC-9FC3-F1D7DDD9D6E1}"/>
              </a:ext>
            </a:extLst>
          </p:cNvPr>
          <p:cNvSpPr/>
          <p:nvPr/>
        </p:nvSpPr>
        <p:spPr>
          <a:xfrm>
            <a:off x="1749425" y="4661190"/>
            <a:ext cx="8693150" cy="2124075"/>
          </a:xfrm>
          <a:prstGeom prst="rect">
            <a:avLst/>
          </a:prstGeom>
          <a:solidFill>
            <a:srgbClr val="FFFF00"/>
          </a:solidFill>
        </p:spPr>
        <p:txBody>
          <a:bodyPr>
            <a:spAutoFit/>
          </a:bodyPr>
          <a:lstStyle/>
          <a:p>
            <a:pPr marL="2286000" indent="-2286000">
              <a:defRPr/>
            </a:pPr>
            <a:r>
              <a:rPr lang="en-US" sz="1200" dirty="0">
                <a:latin typeface="Arial" panose="020B0604020202020204" pitchFamily="34" charset="0"/>
                <a:ea typeface="Calibri" panose="020F0502020204030204" pitchFamily="34" charset="0"/>
              </a:rPr>
              <a:t>Support File Name 	Enter the file naming convention to be used on your report, such as </a:t>
            </a:r>
            <a:r>
              <a:rPr lang="en-US" sz="1200" i="1" dirty="0" err="1">
                <a:latin typeface="Arial" panose="020B0604020202020204" pitchFamily="34" charset="0"/>
                <a:ea typeface="Calibri" panose="020F0502020204030204" pitchFamily="34" charset="0"/>
              </a:rPr>
              <a:t>Name_New_Boat_Ramp</a:t>
            </a:r>
            <a:r>
              <a:rPr lang="en-US" sz="1200" i="1" dirty="0">
                <a:latin typeface="Arial" panose="020B0604020202020204" pitchFamily="34" charset="0"/>
                <a:ea typeface="Calibri" panose="020F0502020204030204" pitchFamily="34" charset="0"/>
              </a:rPr>
              <a:t>. </a:t>
            </a:r>
            <a:r>
              <a:rPr lang="en-US" sz="1200" dirty="0">
                <a:latin typeface="Arial" panose="020B0604020202020204" pitchFamily="34" charset="0"/>
                <a:ea typeface="Calibri" panose="020F0502020204030204" pitchFamily="34" charset="0"/>
              </a:rPr>
              <a:t>(.pdf, .jpg., .</a:t>
            </a:r>
            <a:r>
              <a:rPr lang="en-US" sz="1200" dirty="0" err="1">
                <a:latin typeface="Arial" panose="020B0604020202020204" pitchFamily="34" charset="0"/>
                <a:ea typeface="Calibri" panose="020F0502020204030204" pitchFamily="34" charset="0"/>
              </a:rPr>
              <a:t>tif</a:t>
            </a:r>
            <a:r>
              <a:rPr lang="en-US" sz="1200" dirty="0">
                <a:latin typeface="Arial" panose="020B0604020202020204" pitchFamily="34" charset="0"/>
                <a:ea typeface="Calibri" panose="020F0502020204030204" pitchFamily="34" charset="0"/>
              </a:rPr>
              <a:t>,. .</a:t>
            </a:r>
            <a:r>
              <a:rPr lang="en-US" sz="1200" dirty="0" err="1">
                <a:latin typeface="Arial" panose="020B0604020202020204" pitchFamily="34" charset="0"/>
                <a:ea typeface="Calibri" panose="020F0502020204030204" pitchFamily="34" charset="0"/>
              </a:rPr>
              <a:t>pptx</a:t>
            </a:r>
            <a:r>
              <a:rPr lang="en-US" sz="1200" dirty="0">
                <a:latin typeface="Arial" panose="020B0604020202020204" pitchFamily="34" charset="0"/>
                <a:ea typeface="Calibri" panose="020F0502020204030204" pitchFamily="34" charset="0"/>
              </a:rPr>
              <a:t>, etc.)</a:t>
            </a:r>
          </a:p>
          <a:p>
            <a:pPr marL="2286000" indent="-2286000">
              <a:defRPr/>
            </a:pPr>
            <a:endParaRPr lang="en-US" sz="1200" dirty="0">
              <a:latin typeface="Arial" panose="020B0604020202020204" pitchFamily="34" charset="0"/>
              <a:ea typeface="Calibri" panose="020F0502020204030204" pitchFamily="34" charset="0"/>
            </a:endParaRPr>
          </a:p>
          <a:p>
            <a:pPr marL="2286000" indent="-2286000">
              <a:defRPr/>
            </a:pPr>
            <a:r>
              <a:rPr lang="en-US" sz="1200" dirty="0">
                <a:latin typeface="Arial" panose="020B0604020202020204" pitchFamily="34" charset="0"/>
                <a:ea typeface="Calibri" panose="020F0502020204030204" pitchFamily="34" charset="0"/>
              </a:rPr>
              <a:t>Additional Information</a:t>
            </a:r>
            <a:r>
              <a:rPr lang="en-US" sz="1200" i="1" dirty="0">
                <a:latin typeface="Arial" panose="020B0604020202020204" pitchFamily="34" charset="0"/>
                <a:ea typeface="Calibri" panose="020F0502020204030204" pitchFamily="34" charset="0"/>
              </a:rPr>
              <a:t>	</a:t>
            </a:r>
            <a:r>
              <a:rPr lang="en-US" sz="1200" dirty="0">
                <a:latin typeface="Arial" panose="020B0604020202020204" pitchFamily="34" charset="0"/>
                <a:ea typeface="Calibri" panose="020F0502020204030204" pitchFamily="34" charset="0"/>
              </a:rPr>
              <a:t>List the files i.e. </a:t>
            </a:r>
            <a:r>
              <a:rPr lang="en-US" sz="1200" i="1" dirty="0">
                <a:latin typeface="Arial" panose="020B0604020202020204" pitchFamily="34" charset="0"/>
                <a:ea typeface="Calibri" panose="020F0502020204030204" pitchFamily="34" charset="0"/>
              </a:rPr>
              <a:t>name_new_boat_ramp_001.pdf, name_new_boat_ramp_001.jpg</a:t>
            </a:r>
            <a:r>
              <a:rPr lang="en-US" sz="1200" dirty="0">
                <a:latin typeface="Arial" panose="020B0604020202020204" pitchFamily="34" charset="0"/>
                <a:ea typeface="Calibri" panose="020F0502020204030204" pitchFamily="34" charset="0"/>
              </a:rPr>
              <a:t>, etc.  for this item in the box for Additional Information at the end of this form. </a:t>
            </a:r>
          </a:p>
          <a:p>
            <a:pPr marL="2286000">
              <a:defRPr/>
            </a:pPr>
            <a:r>
              <a:rPr lang="en-US" sz="1200" dirty="0">
                <a:latin typeface="Arial" panose="020B0604020202020204" pitchFamily="34" charset="0"/>
                <a:ea typeface="Calibri" panose="020F0502020204030204" pitchFamily="34" charset="0"/>
              </a:rPr>
              <a:t>The only caveat is the associated files must not include any special characters other than the underscore symbol.  Spaces in file names are prohibited. </a:t>
            </a:r>
          </a:p>
          <a:p>
            <a:pPr marL="2286000">
              <a:defRPr/>
            </a:pPr>
            <a:endParaRPr lang="en-US" sz="1200" dirty="0">
              <a:latin typeface="Arial" panose="020B0604020202020204" pitchFamily="34" charset="0"/>
              <a:ea typeface="Calibri" panose="020F0502020204030204" pitchFamily="34" charset="0"/>
            </a:endParaRPr>
          </a:p>
          <a:p>
            <a:pPr marL="2286000" indent="-2286000">
              <a:defRPr/>
            </a:pPr>
            <a:r>
              <a:rPr lang="en-US" sz="1200" i="1" dirty="0">
                <a:latin typeface="Arial" panose="020B0604020202020204" pitchFamily="34" charset="0"/>
                <a:ea typeface="Calibri" panose="020F0502020204030204" pitchFamily="34" charset="0"/>
              </a:rPr>
              <a:t>Coast Survey Comments (internal use only) Do not fill this box</a:t>
            </a:r>
          </a:p>
          <a:p>
            <a:pPr marL="2286000" indent="-2286000">
              <a:defRPr/>
            </a:pPr>
            <a:endParaRPr lang="en-US" sz="1200" dirty="0">
              <a:latin typeface="Arial" panose="020B0604020202020204" pitchFamily="34" charset="0"/>
              <a:ea typeface="Calibri" panose="020F0502020204030204" pitchFamily="34" charset="0"/>
            </a:endParaRPr>
          </a:p>
          <a:p>
            <a:pPr>
              <a:defRPr/>
            </a:pPr>
            <a:r>
              <a:rPr lang="en-US" sz="1200" i="1" dirty="0">
                <a:latin typeface="Arial" panose="020B0604020202020204" pitchFamily="34" charset="0"/>
                <a:ea typeface="Calibri" panose="020F0502020204030204" pitchFamily="34" charset="0"/>
              </a:rPr>
              <a:t>*Required Field</a:t>
            </a:r>
            <a:endParaRPr lang="en-US" sz="1200" dirty="0">
              <a:latin typeface="Arial" panose="020B0604020202020204" pitchFamily="34" charset="0"/>
              <a:ea typeface="Calibri" panose="020F0502020204030204" pitchFamily="34" charset="0"/>
            </a:endParaRPr>
          </a:p>
        </p:txBody>
      </p:sp>
      <p:pic>
        <p:nvPicPr>
          <p:cNvPr id="7" name="Picture 1">
            <a:extLst>
              <a:ext uri="{FF2B5EF4-FFF2-40B4-BE49-F238E27FC236}">
                <a16:creationId xmlns:a16="http://schemas.microsoft.com/office/drawing/2014/main" id="{E81CAC89-7A7B-44C8-B6F6-906738B144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50" b="5368"/>
          <a:stretch/>
        </p:blipFill>
        <p:spPr bwMode="auto">
          <a:xfrm>
            <a:off x="538795" y="572798"/>
            <a:ext cx="1665518"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8A7D549-4975-4525-B3C2-BED99051820F}"/>
              </a:ext>
            </a:extLst>
          </p:cNvPr>
          <p:cNvPicPr>
            <a:picLocks noChangeAspect="1"/>
          </p:cNvPicPr>
          <p:nvPr/>
        </p:nvPicPr>
        <p:blipFill rotWithShape="1">
          <a:blip r:embed="rId5"/>
          <a:srcRect l="7224" b="6146"/>
          <a:stretch/>
        </p:blipFill>
        <p:spPr>
          <a:xfrm>
            <a:off x="10111665" y="558576"/>
            <a:ext cx="1592155" cy="1624013"/>
          </a:xfrm>
          <a:prstGeom prst="rect">
            <a:avLst/>
          </a:prstGeom>
        </p:spPr>
      </p:pic>
      <p:sp>
        <p:nvSpPr>
          <p:cNvPr id="2" name="Footer Placeholder 1">
            <a:extLst>
              <a:ext uri="{FF2B5EF4-FFF2-40B4-BE49-F238E27FC236}">
                <a16:creationId xmlns:a16="http://schemas.microsoft.com/office/drawing/2014/main" id="{1A8BDDC5-3510-4D04-B007-71165F57BDA1}"/>
              </a:ext>
            </a:extLst>
          </p:cNvPr>
          <p:cNvSpPr>
            <a:spLocks noGrp="1"/>
          </p:cNvSpPr>
          <p:nvPr>
            <p:ph type="ftr" sz="quarter" idx="11"/>
          </p:nvPr>
        </p:nvSpPr>
        <p:spPr/>
        <p:txBody>
          <a:bodyPr/>
          <a:lstStyle/>
          <a:p>
            <a:r>
              <a:rPr lang="en-US"/>
              <a:t>D5S AV-PQS Web Training 2020</a:t>
            </a:r>
          </a:p>
        </p:txBody>
      </p:sp>
      <p:sp>
        <p:nvSpPr>
          <p:cNvPr id="4" name="Slide Number Placeholder 3">
            <a:extLst>
              <a:ext uri="{FF2B5EF4-FFF2-40B4-BE49-F238E27FC236}">
                <a16:creationId xmlns:a16="http://schemas.microsoft.com/office/drawing/2014/main" id="{4FB0936A-3337-4989-B83F-5DE05D6E05AC}"/>
              </a:ext>
            </a:extLst>
          </p:cNvPr>
          <p:cNvSpPr>
            <a:spLocks noGrp="1"/>
          </p:cNvSpPr>
          <p:nvPr>
            <p:ph type="sldNum" sz="quarter" idx="12"/>
          </p:nvPr>
        </p:nvSpPr>
        <p:spPr/>
        <p:txBody>
          <a:bodyPr/>
          <a:lstStyle/>
          <a:p>
            <a:fld id="{F21298BC-EAED-4704-80AD-D4422208E3AD}" type="slidenum">
              <a:rPr lang="en-US" smtClean="0"/>
              <a:t>76</a:t>
            </a:fld>
            <a:endParaRPr lang="en-US"/>
          </a:p>
        </p:txBody>
      </p:sp>
      <p:sp>
        <p:nvSpPr>
          <p:cNvPr id="9" name="Rectangle 2">
            <a:extLst>
              <a:ext uri="{FF2B5EF4-FFF2-40B4-BE49-F238E27FC236}">
                <a16:creationId xmlns:a16="http://schemas.microsoft.com/office/drawing/2014/main" id="{4EEDD38A-CBA3-4E60-A3F2-D9FB26AEC59E}"/>
              </a:ext>
            </a:extLst>
          </p:cNvPr>
          <p:cNvSpPr>
            <a:spLocks noGrp="1"/>
          </p:cNvSpPr>
          <p:nvPr>
            <p:ph type="ctrTitle"/>
          </p:nvPr>
        </p:nvSpPr>
        <p:spPr>
          <a:xfrm>
            <a:off x="1790699" y="471060"/>
            <a:ext cx="8610600" cy="838200"/>
          </a:xfrm>
        </p:spPr>
        <p:txBody>
          <a:bodyPr anchor="ctr">
            <a:normAutofit fontScale="90000"/>
          </a:bodyPr>
          <a:lstStyle/>
          <a:p>
            <a:r>
              <a:rPr lang="en-US" altLang="en-US" sz="3400" dirty="0">
                <a:latin typeface="Arial" panose="020B0604020202020204" pitchFamily="34" charset="0"/>
                <a:cs typeface="Arial" panose="020B0604020202020204" pitchFamily="34" charset="0"/>
              </a:rPr>
              <a:t>Discrepancy Report</a:t>
            </a:r>
            <a:r>
              <a:rPr lang="en-US" altLang="en-US" sz="3600" dirty="0">
                <a:solidFill>
                  <a:prstClr val="black"/>
                </a:solidFill>
                <a:latin typeface="Arial" panose="020B0604020202020204" pitchFamily="34" charset="0"/>
                <a:cs typeface="Arial" panose="020B0604020202020204" pitchFamily="34" charset="0"/>
              </a:rPr>
              <a:t> (</a:t>
            </a:r>
            <a:r>
              <a:rPr lang="en-US" altLang="en-US" sz="3400" dirty="0">
                <a:solidFill>
                  <a:prstClr val="black"/>
                </a:solidFill>
                <a:latin typeface="Arial" panose="020B0604020202020204" pitchFamily="34" charset="0"/>
                <a:cs typeface="Arial" panose="020B0604020202020204" pitchFamily="34" charset="0"/>
              </a:rPr>
              <a:t>Optional)</a:t>
            </a:r>
            <a:br>
              <a:rPr lang="en-US" altLang="en-US" sz="3400" dirty="0">
                <a:solidFill>
                  <a:prstClr val="black"/>
                </a:solidFill>
                <a:latin typeface="Arial" panose="020B0604020202020204" pitchFamily="34" charset="0"/>
                <a:cs typeface="Arial" panose="020B0604020202020204" pitchFamily="34" charset="0"/>
              </a:rPr>
            </a:br>
            <a:r>
              <a:rPr lang="en-US" altLang="en-US" sz="3400" dirty="0">
                <a:solidFill>
                  <a:prstClr val="black"/>
                </a:solidFill>
                <a:latin typeface="Arial" panose="020B0604020202020204" pitchFamily="34" charset="0"/>
                <a:cs typeface="Arial" panose="020B0604020202020204" pitchFamily="34" charset="0"/>
              </a:rPr>
              <a:t>Coast Pilot </a:t>
            </a:r>
            <a:endParaRPr lang="en-US" altLang="en-US" sz="3400" dirty="0">
              <a:latin typeface="Arial" panose="020B0604020202020204" pitchFamily="34" charset="0"/>
              <a:cs typeface="Arial" panose="020B0604020202020204"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77</a:t>
            </a:fld>
            <a:endParaRPr lang="en-US"/>
          </a:p>
        </p:txBody>
      </p:sp>
      <p:sp>
        <p:nvSpPr>
          <p:cNvPr id="7" name="Rectangle 2">
            <a:extLst>
              <a:ext uri="{FF2B5EF4-FFF2-40B4-BE49-F238E27FC236}">
                <a16:creationId xmlns:a16="http://schemas.microsoft.com/office/drawing/2014/main" id="{6252C1E2-3415-4DE1-9723-8F480B091A91}"/>
              </a:ext>
            </a:extLst>
          </p:cNvPr>
          <p:cNvSpPr>
            <a:spLocks noGrp="1" noChangeArrowheads="1"/>
          </p:cNvSpPr>
          <p:nvPr>
            <p:ph type="ctrTitle"/>
          </p:nvPr>
        </p:nvSpPr>
        <p:spPr>
          <a:xfrm>
            <a:off x="1796385" y="1040425"/>
            <a:ext cx="8672512" cy="1049337"/>
          </a:xfrm>
        </p:spPr>
        <p:txBody>
          <a:bodyPr anchor="ctr">
            <a:normAutofit fontScale="90000"/>
          </a:bodyPr>
          <a:lstStyle/>
          <a:p>
            <a:pPr eaLnBrk="1" hangingPunct="1">
              <a:defRPr/>
            </a:pPr>
            <a:r>
              <a:rPr lang="en-US" altLang="en-US" sz="3600" dirty="0">
                <a:solidFill>
                  <a:prstClr val="black"/>
                </a:solidFill>
                <a:latin typeface="Arial" panose="020B0604020202020204" pitchFamily="34" charset="0"/>
                <a:cs typeface="Arial" panose="020B0604020202020204" pitchFamily="34" charset="0"/>
              </a:rPr>
              <a:t>RESULTS OF</a:t>
            </a:r>
            <a:br>
              <a:rPr lang="en-US" altLang="en-US" sz="3600" dirty="0">
                <a:solidFill>
                  <a:prstClr val="black"/>
                </a:solidFill>
                <a:latin typeface="Arial" panose="020B0604020202020204" pitchFamily="34" charset="0"/>
                <a:cs typeface="Arial" panose="020B0604020202020204" pitchFamily="34" charset="0"/>
              </a:rPr>
            </a:br>
            <a:r>
              <a:rPr lang="en-US" altLang="en-US" sz="3600" dirty="0">
                <a:solidFill>
                  <a:prstClr val="black"/>
                </a:solidFill>
                <a:latin typeface="Arial" panose="020B0604020202020204" pitchFamily="34" charset="0"/>
                <a:cs typeface="Arial" panose="020B0604020202020204" pitchFamily="34" charset="0"/>
              </a:rPr>
              <a:t>CHART UPDATE REPORTING</a:t>
            </a:r>
            <a:endParaRPr lang="en-US" altLang="en-US" sz="3600" dirty="0">
              <a:solidFill>
                <a:schemeClr val="tx1"/>
              </a:solidFill>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22336F7B-A044-4B70-83A8-146E23C0FFFE}"/>
              </a:ext>
            </a:extLst>
          </p:cNvPr>
          <p:cNvSpPr>
            <a:spLocks noGrp="1" noChangeArrowheads="1"/>
          </p:cNvSpPr>
          <p:nvPr>
            <p:ph type="subTitle" idx="1"/>
          </p:nvPr>
        </p:nvSpPr>
        <p:spPr>
          <a:xfrm>
            <a:off x="641654" y="2606675"/>
            <a:ext cx="10842171" cy="4114800"/>
          </a:xfrm>
        </p:spPr>
        <p:txBody>
          <a:bodyPr>
            <a:normAutofit fontScale="92500" lnSpcReduction="20000"/>
          </a:bodyPr>
          <a:lstStyle/>
          <a:p>
            <a:pPr algn="l" eaLnBrk="1" hangingPunct="1">
              <a:defRPr/>
            </a:pPr>
            <a:r>
              <a:rPr lang="en-US" altLang="en-US" sz="2400" dirty="0">
                <a:solidFill>
                  <a:schemeClr val="tx1"/>
                </a:solidFill>
                <a:latin typeface="Arial" panose="020B0604020202020204" pitchFamily="34" charset="0"/>
                <a:cs typeface="Arial" panose="020B0604020202020204" pitchFamily="34" charset="0"/>
              </a:rPr>
              <a:t>Why some report submissions get corrected to the chart and some don’t:</a:t>
            </a:r>
          </a:p>
          <a:p>
            <a:pPr algn="l" eaLnBrk="1" hangingPunct="1">
              <a:defRPr/>
            </a:pPr>
            <a:endParaRPr lang="en-US" altLang="en-US" sz="1200" dirty="0">
              <a:solidFill>
                <a:schemeClr val="tx1"/>
              </a:solidFill>
              <a:latin typeface="Arial" panose="020B0604020202020204" pitchFamily="34" charset="0"/>
              <a:cs typeface="Arial" panose="020B0604020202020204" pitchFamily="34" charset="0"/>
            </a:endParaRPr>
          </a:p>
          <a:p>
            <a:pPr marL="465138" algn="l" eaLnBrk="1" hangingPunct="1">
              <a:defRPr/>
            </a:pPr>
            <a:r>
              <a:rPr lang="en-US" sz="2400" dirty="0">
                <a:solidFill>
                  <a:schemeClr val="tx1"/>
                </a:solidFill>
                <a:latin typeface="Arial" panose="020B0604020202020204" pitchFamily="34" charset="0"/>
                <a:cs typeface="Arial" panose="020B0604020202020204" pitchFamily="34" charset="0"/>
              </a:rPr>
              <a:t>The </a:t>
            </a:r>
            <a:r>
              <a:rPr lang="en-US" sz="2400" dirty="0" err="1">
                <a:solidFill>
                  <a:schemeClr val="tx1"/>
                </a:solidFill>
                <a:latin typeface="Arial" panose="020B0604020202020204" pitchFamily="34" charset="0"/>
                <a:cs typeface="Arial" panose="020B0604020202020204" pitchFamily="34" charset="0"/>
              </a:rPr>
              <a:t>Chartability</a:t>
            </a:r>
            <a:r>
              <a:rPr lang="en-US" sz="2400" dirty="0">
                <a:solidFill>
                  <a:schemeClr val="tx1"/>
                </a:solidFill>
                <a:latin typeface="Arial" panose="020B0604020202020204" pitchFamily="34" charset="0"/>
                <a:cs typeface="Arial" panose="020B0604020202020204" pitchFamily="34" charset="0"/>
              </a:rPr>
              <a:t> of an object depends on its size in relationship to the scale of the chart. </a:t>
            </a:r>
          </a:p>
          <a:p>
            <a:pPr marL="914400" indent="-449263" algn="l" eaLnBrk="1" hangingPunct="1">
              <a:defRPr/>
            </a:pPr>
            <a:endParaRPr lang="en-US" sz="1200" dirty="0">
              <a:solidFill>
                <a:schemeClr val="tx1"/>
              </a:solidFill>
              <a:latin typeface="Arial" panose="020B0604020202020204" pitchFamily="34" charset="0"/>
              <a:cs typeface="Arial" panose="020B0604020202020204" pitchFamily="34" charset="0"/>
            </a:endParaRPr>
          </a:p>
          <a:p>
            <a:pPr marL="914400" indent="-449263" algn="l" eaLnBrk="1" hangingPunct="1">
              <a:defRPr/>
            </a:pPr>
            <a:r>
              <a:rPr lang="en-US" sz="2400" dirty="0">
                <a:solidFill>
                  <a:schemeClr val="tx1"/>
                </a:solidFill>
                <a:latin typeface="Arial" panose="020B0604020202020204" pitchFamily="34" charset="0"/>
                <a:cs typeface="Arial" panose="020B0604020202020204" pitchFamily="34" charset="0"/>
              </a:rPr>
              <a:t>Object plotted on a large scale may not appear on a smaller scale chart</a:t>
            </a:r>
          </a:p>
          <a:p>
            <a:pPr marL="914400" indent="-449263" algn="l" eaLnBrk="1" hangingPunct="1">
              <a:defRPr/>
            </a:pPr>
            <a:endParaRPr lang="en-US" sz="1200" dirty="0">
              <a:solidFill>
                <a:schemeClr val="tx1"/>
              </a:solidFill>
              <a:latin typeface="Arial" panose="020B0604020202020204" pitchFamily="34" charset="0"/>
              <a:cs typeface="Arial" panose="020B0604020202020204" pitchFamily="34" charset="0"/>
            </a:endParaRPr>
          </a:p>
          <a:p>
            <a:pPr marL="914400" indent="-449263" algn="l" eaLnBrk="1" hangingPunct="1">
              <a:defRPr/>
            </a:pPr>
            <a:r>
              <a:rPr lang="en-US" sz="2400" dirty="0">
                <a:solidFill>
                  <a:schemeClr val="tx1"/>
                </a:solidFill>
                <a:latin typeface="Arial" panose="020B0604020202020204" pitchFamily="34" charset="0"/>
                <a:cs typeface="Arial" panose="020B0604020202020204" pitchFamily="34" charset="0"/>
              </a:rPr>
              <a:t>Can the object be depicted clearly on the chart </a:t>
            </a:r>
          </a:p>
          <a:p>
            <a:pPr marL="914400" indent="-449263" algn="l" eaLnBrk="1" hangingPunct="1">
              <a:defRPr/>
            </a:pPr>
            <a:endParaRPr lang="en-US" sz="1100" dirty="0">
              <a:solidFill>
                <a:schemeClr val="tx1"/>
              </a:solidFill>
              <a:latin typeface="Arial" panose="020B0604020202020204" pitchFamily="34" charset="0"/>
              <a:cs typeface="Arial" panose="020B0604020202020204" pitchFamily="34" charset="0"/>
            </a:endParaRPr>
          </a:p>
          <a:p>
            <a:pPr marL="465138" algn="l" eaLnBrk="1" hangingPunct="1">
              <a:defRPr/>
            </a:pPr>
            <a:r>
              <a:rPr lang="en-US" sz="2400" dirty="0">
                <a:solidFill>
                  <a:schemeClr val="tx1"/>
                </a:solidFill>
                <a:latin typeface="Arial" panose="020B0604020202020204" pitchFamily="34" charset="0"/>
                <a:cs typeface="Arial" panose="020B0604020202020204" pitchFamily="34" charset="0"/>
              </a:rPr>
              <a:t>Is the object of navigational significance, will it aid the mariner in navigating safely</a:t>
            </a:r>
          </a:p>
          <a:p>
            <a:pPr marL="914400" indent="-449263" algn="l" eaLnBrk="1" hangingPunct="1">
              <a:defRPr/>
            </a:pPr>
            <a:endParaRPr lang="en-US" sz="2400" dirty="0">
              <a:solidFill>
                <a:schemeClr val="tx1"/>
              </a:solidFill>
              <a:latin typeface="Arial" panose="020B0604020202020204" pitchFamily="34" charset="0"/>
              <a:cs typeface="Arial" panose="020B0604020202020204" pitchFamily="34" charset="0"/>
            </a:endParaRPr>
          </a:p>
          <a:p>
            <a:pPr marL="465138" algn="l" eaLnBrk="1" hangingPunct="1">
              <a:defRPr/>
            </a:pPr>
            <a:r>
              <a:rPr lang="en-US" sz="2400" dirty="0">
                <a:solidFill>
                  <a:schemeClr val="tx1"/>
                </a:solidFill>
                <a:latin typeface="Arial" panose="020B0604020202020204" pitchFamily="34" charset="0"/>
                <a:cs typeface="Arial" panose="020B0604020202020204" pitchFamily="34" charset="0"/>
              </a:rPr>
              <a:t>NOAA Cartographer will evaluate reports and is responsible for charting action taken </a:t>
            </a:r>
          </a:p>
          <a:p>
            <a:pPr marL="914400" indent="-449263" algn="l" eaLnBrk="1" hangingPunct="1">
              <a:defRPr/>
            </a:pPr>
            <a:endParaRPr lang="en-US" altLang="en-US" sz="2400" dirty="0">
              <a:solidFill>
                <a:schemeClr val="tx1"/>
              </a:solidFill>
              <a:latin typeface="Arial" panose="020B0604020202020204" pitchFamily="34" charset="0"/>
              <a:cs typeface="Arial" panose="020B0604020202020204" pitchFamily="34" charset="0"/>
            </a:endParaRPr>
          </a:p>
          <a:p>
            <a:pPr marL="914400" indent="-449263" algn="l" eaLnBrk="1" hangingPunct="1">
              <a:defRPr/>
            </a:pPr>
            <a:endParaRPr lang="en-US" alt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520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g1-old-chart-(with-full-pier)">
            <a:extLst>
              <a:ext uri="{FF2B5EF4-FFF2-40B4-BE49-F238E27FC236}">
                <a16:creationId xmlns:a16="http://schemas.microsoft.com/office/drawing/2014/main" id="{91942D60-905B-428B-A7EE-A728B2644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91" t="17778" r="34164"/>
          <a:stretch>
            <a:fillRect/>
          </a:stretch>
        </p:blipFill>
        <p:spPr bwMode="auto">
          <a:xfrm>
            <a:off x="2263745" y="2924910"/>
            <a:ext cx="385445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g2-updated-chart-(with-pier-in-ruins)">
            <a:extLst>
              <a:ext uri="{FF2B5EF4-FFF2-40B4-BE49-F238E27FC236}">
                <a16:creationId xmlns:a16="http://schemas.microsoft.com/office/drawing/2014/main" id="{2CEC5B02-51C1-4974-AFB5-FBADFF6DC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148" t="19455" r="33049"/>
          <a:stretch>
            <a:fillRect/>
          </a:stretch>
        </p:blipFill>
        <p:spPr bwMode="auto">
          <a:xfrm>
            <a:off x="6118195" y="2924910"/>
            <a:ext cx="38227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5">
            <a:extLst>
              <a:ext uri="{FF2B5EF4-FFF2-40B4-BE49-F238E27FC236}">
                <a16:creationId xmlns:a16="http://schemas.microsoft.com/office/drawing/2014/main" id="{12F65A9A-F375-4362-B215-627925EC93A1}"/>
              </a:ext>
            </a:extLst>
          </p:cNvPr>
          <p:cNvSpPr txBox="1">
            <a:spLocks noChangeArrowheads="1"/>
          </p:cNvSpPr>
          <p:nvPr/>
        </p:nvSpPr>
        <p:spPr bwMode="auto">
          <a:xfrm>
            <a:off x="1752600" y="228600"/>
            <a:ext cx="8693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a:spcBef>
                <a:spcPct val="0"/>
              </a:spcBef>
              <a:buClrTx/>
              <a:buSzTx/>
              <a:buFont typeface="Symbol" panose="05050102010706020507" pitchFamily="18" charset="2"/>
              <a:buNone/>
            </a:pPr>
            <a:r>
              <a:rPr lang="en-US" altLang="en-US" sz="3600">
                <a:solidFill>
                  <a:srgbClr val="000000"/>
                </a:solidFill>
                <a:latin typeface="Arial" panose="020B0604020202020204" pitchFamily="34" charset="0"/>
                <a:cs typeface="Arial" panose="020B0604020202020204" pitchFamily="34" charset="0"/>
              </a:rPr>
              <a:t>Reported Removed</a:t>
            </a:r>
          </a:p>
          <a:p>
            <a:pPr algn="ctr">
              <a:spcBef>
                <a:spcPct val="0"/>
              </a:spcBef>
              <a:buClrTx/>
              <a:buSzTx/>
              <a:buFont typeface="Symbol" panose="05050102010706020507" pitchFamily="18" charset="2"/>
              <a:buNone/>
            </a:pPr>
            <a:r>
              <a:rPr lang="en-US" altLang="en-US" sz="3600">
                <a:solidFill>
                  <a:srgbClr val="000000"/>
                </a:solidFill>
                <a:latin typeface="Arial" panose="020B0604020202020204" pitchFamily="34" charset="0"/>
                <a:cs typeface="Arial" panose="020B0604020202020204" pitchFamily="34" charset="0"/>
              </a:rPr>
              <a:t>NOAA chart as “ruins”</a:t>
            </a:r>
          </a:p>
        </p:txBody>
      </p:sp>
      <p:sp>
        <p:nvSpPr>
          <p:cNvPr id="26629" name="Text Box 6">
            <a:extLst>
              <a:ext uri="{FF2B5EF4-FFF2-40B4-BE49-F238E27FC236}">
                <a16:creationId xmlns:a16="http://schemas.microsoft.com/office/drawing/2014/main" id="{17942E60-828F-4999-85BE-08215CF8C536}"/>
              </a:ext>
            </a:extLst>
          </p:cNvPr>
          <p:cNvSpPr txBox="1">
            <a:spLocks noChangeArrowheads="1"/>
          </p:cNvSpPr>
          <p:nvPr/>
        </p:nvSpPr>
        <p:spPr bwMode="auto">
          <a:xfrm>
            <a:off x="3524188" y="2309807"/>
            <a:ext cx="1581150" cy="466725"/>
          </a:xfrm>
          <a:prstGeom prst="rect">
            <a:avLst/>
          </a:prstGeom>
          <a:solidFill>
            <a:srgbClr val="0000CC">
              <a:alpha val="50195"/>
            </a:srgbClr>
          </a:solidFill>
          <a:ln w="9525">
            <a:solidFill>
              <a:schemeClr val="bg1"/>
            </a:solidFill>
            <a:miter lim="800000"/>
            <a:headEnd/>
            <a:tailEnd/>
          </a:ln>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 typeface="Symbol" panose="05050102010706020507" pitchFamily="18" charset="2"/>
              <a:buNone/>
            </a:pPr>
            <a:r>
              <a:rPr lang="en-US" altLang="en-US" b="1" dirty="0">
                <a:solidFill>
                  <a:srgbClr val="000000"/>
                </a:solidFill>
                <a:latin typeface="Arial" panose="020B0604020202020204" pitchFamily="34" charset="0"/>
                <a:cs typeface="Arial" panose="020B0604020202020204" pitchFamily="34" charset="0"/>
              </a:rPr>
              <a:t>Old Chart</a:t>
            </a:r>
          </a:p>
        </p:txBody>
      </p:sp>
      <p:sp>
        <p:nvSpPr>
          <p:cNvPr id="26630" name="Text Box 7">
            <a:extLst>
              <a:ext uri="{FF2B5EF4-FFF2-40B4-BE49-F238E27FC236}">
                <a16:creationId xmlns:a16="http://schemas.microsoft.com/office/drawing/2014/main" id="{77486088-D883-4300-86FE-83789AA6EBA7}"/>
              </a:ext>
            </a:extLst>
          </p:cNvPr>
          <p:cNvSpPr txBox="1">
            <a:spLocks noChangeArrowheads="1"/>
          </p:cNvSpPr>
          <p:nvPr/>
        </p:nvSpPr>
        <p:spPr bwMode="auto">
          <a:xfrm>
            <a:off x="7086664" y="2309807"/>
            <a:ext cx="1701800" cy="466725"/>
          </a:xfrm>
          <a:prstGeom prst="rect">
            <a:avLst/>
          </a:prstGeom>
          <a:solidFill>
            <a:srgbClr val="0000CC">
              <a:alpha val="50195"/>
            </a:srgbClr>
          </a:solidFill>
          <a:ln w="9525">
            <a:solidFill>
              <a:schemeClr val="bg1"/>
            </a:solidFill>
            <a:miter lim="800000"/>
            <a:headEnd/>
            <a:tailEnd/>
          </a:ln>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 typeface="Symbol" panose="05050102010706020507" pitchFamily="18" charset="2"/>
              <a:buNone/>
            </a:pPr>
            <a:r>
              <a:rPr lang="en-US" altLang="en-US" b="1" dirty="0">
                <a:solidFill>
                  <a:srgbClr val="000000"/>
                </a:solidFill>
                <a:latin typeface="Arial" panose="020B0604020202020204" pitchFamily="34" charset="0"/>
                <a:cs typeface="Arial" panose="020B0604020202020204" pitchFamily="34" charset="0"/>
              </a:rPr>
              <a:t>New Chart</a:t>
            </a:r>
          </a:p>
        </p:txBody>
      </p:sp>
      <p:pic>
        <p:nvPicPr>
          <p:cNvPr id="9" name="Picture 1">
            <a:extLst>
              <a:ext uri="{FF2B5EF4-FFF2-40B4-BE49-F238E27FC236}">
                <a16:creationId xmlns:a16="http://schemas.microsoft.com/office/drawing/2014/main" id="{1EB56BA1-A231-4E56-A868-DB020BC483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88AC952-B314-4D9B-8F3E-4E8D017CF1B8}"/>
              </a:ext>
            </a:extLst>
          </p:cNvPr>
          <p:cNvPicPr>
            <a:picLocks noChangeAspect="1"/>
          </p:cNvPicPr>
          <p:nvPr/>
        </p:nvPicPr>
        <p:blipFill>
          <a:blip r:embed="rId6"/>
          <a:stretch>
            <a:fillRect/>
          </a:stretch>
        </p:blipFill>
        <p:spPr>
          <a:xfrm>
            <a:off x="9648289" y="567503"/>
            <a:ext cx="2095954" cy="2113324"/>
          </a:xfrm>
          <a:prstGeom prst="rect">
            <a:avLst/>
          </a:prstGeom>
        </p:spPr>
      </p:pic>
      <p:sp>
        <p:nvSpPr>
          <p:cNvPr id="2" name="Footer Placeholder 1">
            <a:extLst>
              <a:ext uri="{FF2B5EF4-FFF2-40B4-BE49-F238E27FC236}">
                <a16:creationId xmlns:a16="http://schemas.microsoft.com/office/drawing/2014/main" id="{1ACB0F1C-61FE-4971-A8AC-54B427EE3E70}"/>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ED5AE1CD-7252-413C-9BD3-8F2C0910B8BF}"/>
              </a:ext>
            </a:extLst>
          </p:cNvPr>
          <p:cNvSpPr>
            <a:spLocks noGrp="1"/>
          </p:cNvSpPr>
          <p:nvPr>
            <p:ph type="sldNum" sz="quarter" idx="12"/>
          </p:nvPr>
        </p:nvSpPr>
        <p:spPr/>
        <p:txBody>
          <a:bodyPr/>
          <a:lstStyle/>
          <a:p>
            <a:fld id="{F21298BC-EAED-4704-80AD-D4422208E3AD}" type="slidenum">
              <a:rPr lang="en-US" smtClean="0"/>
              <a:t>78</a:t>
            </a:fld>
            <a:endParaRPr lang="en-US"/>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glmarina_gps">
            <a:extLst>
              <a:ext uri="{FF2B5EF4-FFF2-40B4-BE49-F238E27FC236}">
                <a16:creationId xmlns:a16="http://schemas.microsoft.com/office/drawing/2014/main" id="{243C26DA-59C0-4640-8C0B-A1CB9B5BB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464" y="1906370"/>
            <a:ext cx="3116718" cy="39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glmarinachange">
            <a:extLst>
              <a:ext uri="{FF2B5EF4-FFF2-40B4-BE49-F238E27FC236}">
                <a16:creationId xmlns:a16="http://schemas.microsoft.com/office/drawing/2014/main" id="{61D0C92C-7B70-41F5-8F71-C453E5BDF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1906370"/>
            <a:ext cx="3116718" cy="395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6">
            <a:extLst>
              <a:ext uri="{FF2B5EF4-FFF2-40B4-BE49-F238E27FC236}">
                <a16:creationId xmlns:a16="http://schemas.microsoft.com/office/drawing/2014/main" id="{5931586D-CCC3-46C0-9C02-7D72C9E9BE7F}"/>
              </a:ext>
            </a:extLst>
          </p:cNvPr>
          <p:cNvSpPr txBox="1">
            <a:spLocks noChangeArrowheads="1"/>
          </p:cNvSpPr>
          <p:nvPr/>
        </p:nvSpPr>
        <p:spPr bwMode="auto">
          <a:xfrm>
            <a:off x="6088519" y="5886774"/>
            <a:ext cx="327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0"/>
              </a:spcBef>
              <a:buClrTx/>
              <a:buSzTx/>
              <a:buFont typeface="Symbol" panose="05050102010706020507" pitchFamily="18" charset="2"/>
              <a:buNone/>
            </a:pPr>
            <a:r>
              <a:rPr lang="en-US" altLang="en-US" sz="1400" dirty="0">
                <a:solidFill>
                  <a:srgbClr val="000000"/>
                </a:solidFill>
                <a:latin typeface="Arial" panose="020B0604020202020204" pitchFamily="34" charset="0"/>
                <a:cs typeface="Arial" panose="020B0604020202020204" pitchFamily="34" charset="0"/>
              </a:rPr>
              <a:t>As-built drawing layer removed to show chart correction</a:t>
            </a:r>
          </a:p>
        </p:txBody>
      </p:sp>
      <p:sp>
        <p:nvSpPr>
          <p:cNvPr id="20485" name="Text Box 7">
            <a:extLst>
              <a:ext uri="{FF2B5EF4-FFF2-40B4-BE49-F238E27FC236}">
                <a16:creationId xmlns:a16="http://schemas.microsoft.com/office/drawing/2014/main" id="{81F29658-9042-47D6-9F0C-66606448B3F6}"/>
              </a:ext>
            </a:extLst>
          </p:cNvPr>
          <p:cNvSpPr txBox="1">
            <a:spLocks noChangeArrowheads="1"/>
          </p:cNvSpPr>
          <p:nvPr/>
        </p:nvSpPr>
        <p:spPr bwMode="auto">
          <a:xfrm>
            <a:off x="2561123" y="5886774"/>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0"/>
              </a:spcBef>
              <a:buClrTx/>
              <a:buSzTx/>
              <a:buFont typeface="Symbol" panose="05050102010706020507" pitchFamily="18" charset="2"/>
              <a:buNone/>
            </a:pPr>
            <a:r>
              <a:rPr lang="en-US" altLang="en-US" sz="1400" dirty="0">
                <a:solidFill>
                  <a:srgbClr val="000000"/>
                </a:solidFill>
                <a:latin typeface="Arial" panose="020B0604020202020204" pitchFamily="34" charset="0"/>
                <a:cs typeface="Arial" panose="020B0604020202020204" pitchFamily="34" charset="0"/>
              </a:rPr>
              <a:t>Tracing made of new marina using field geo-referenced as-built drawing</a:t>
            </a:r>
          </a:p>
        </p:txBody>
      </p:sp>
      <p:sp>
        <p:nvSpPr>
          <p:cNvPr id="20486" name="Title 1">
            <a:extLst>
              <a:ext uri="{FF2B5EF4-FFF2-40B4-BE49-F238E27FC236}">
                <a16:creationId xmlns:a16="http://schemas.microsoft.com/office/drawing/2014/main" id="{1627DC55-73CF-4925-B020-23B7B52DD30D}"/>
              </a:ext>
            </a:extLst>
          </p:cNvPr>
          <p:cNvSpPr>
            <a:spLocks noGrp="1"/>
          </p:cNvSpPr>
          <p:nvPr>
            <p:ph type="ctrTitle"/>
          </p:nvPr>
        </p:nvSpPr>
        <p:spPr>
          <a:xfrm>
            <a:off x="1752600" y="228600"/>
            <a:ext cx="8693150" cy="1143000"/>
          </a:xfrm>
        </p:spPr>
        <p:txBody>
          <a:bodyPr anchor="ctr"/>
          <a:lstStyle/>
          <a:p>
            <a:r>
              <a:rPr lang="en-US" altLang="en-US" sz="3600">
                <a:solidFill>
                  <a:schemeClr val="tx1"/>
                </a:solidFill>
                <a:latin typeface="Arial" panose="020B0604020202020204" pitchFamily="34" charset="0"/>
              </a:rPr>
              <a:t>Using As-built Drawings</a:t>
            </a:r>
            <a:endParaRPr lang="en-US" altLang="en-US" sz="3600"/>
          </a:p>
        </p:txBody>
      </p:sp>
      <p:pic>
        <p:nvPicPr>
          <p:cNvPr id="9" name="Picture 1">
            <a:extLst>
              <a:ext uri="{FF2B5EF4-FFF2-40B4-BE49-F238E27FC236}">
                <a16:creationId xmlns:a16="http://schemas.microsoft.com/office/drawing/2014/main" id="{6D8F178D-1659-4C87-BCAB-BC19921E4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BC389D1-D924-48F0-849F-A37C8954031A}"/>
              </a:ext>
            </a:extLst>
          </p:cNvPr>
          <p:cNvPicPr>
            <a:picLocks noChangeAspect="1"/>
          </p:cNvPicPr>
          <p:nvPr/>
        </p:nvPicPr>
        <p:blipFill>
          <a:blip r:embed="rId6"/>
          <a:stretch>
            <a:fillRect/>
          </a:stretch>
        </p:blipFill>
        <p:spPr>
          <a:xfrm>
            <a:off x="9648289" y="567503"/>
            <a:ext cx="2095954" cy="2113324"/>
          </a:xfrm>
          <a:prstGeom prst="rect">
            <a:avLst/>
          </a:prstGeom>
        </p:spPr>
      </p:pic>
      <p:sp>
        <p:nvSpPr>
          <p:cNvPr id="2" name="Footer Placeholder 1">
            <a:extLst>
              <a:ext uri="{FF2B5EF4-FFF2-40B4-BE49-F238E27FC236}">
                <a16:creationId xmlns:a16="http://schemas.microsoft.com/office/drawing/2014/main" id="{F499A908-0DB8-44F4-BB93-FFCED0FCAB18}"/>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D9812D8F-F6EB-4165-9C84-6C76FAE978AE}"/>
              </a:ext>
            </a:extLst>
          </p:cNvPr>
          <p:cNvSpPr>
            <a:spLocks noGrp="1"/>
          </p:cNvSpPr>
          <p:nvPr>
            <p:ph type="sldNum" sz="quarter" idx="12"/>
          </p:nvPr>
        </p:nvSpPr>
        <p:spPr/>
        <p:txBody>
          <a:bodyPr/>
          <a:lstStyle/>
          <a:p>
            <a:fld id="{F21298BC-EAED-4704-80AD-D4422208E3AD}" type="slidenum">
              <a:rPr lang="en-US" smtClean="0"/>
              <a:t>79</a:t>
            </a:fld>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8</a:t>
            </a:fld>
            <a:endParaRPr lang="en-US"/>
          </a:p>
        </p:txBody>
      </p:sp>
      <p:sp>
        <p:nvSpPr>
          <p:cNvPr id="7" name="Rectangle 1027">
            <a:extLst>
              <a:ext uri="{FF2B5EF4-FFF2-40B4-BE49-F238E27FC236}">
                <a16:creationId xmlns:a16="http://schemas.microsoft.com/office/drawing/2014/main" id="{0EFC32E8-8CCC-4705-BB54-9870AFF38622}"/>
              </a:ext>
            </a:extLst>
          </p:cNvPr>
          <p:cNvSpPr txBox="1">
            <a:spLocks/>
          </p:cNvSpPr>
          <p:nvPr/>
        </p:nvSpPr>
        <p:spPr bwMode="auto">
          <a:xfrm>
            <a:off x="1716165" y="787400"/>
            <a:ext cx="86931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rgbClr val="FFFFFF"/>
                </a:solidFill>
                <a:latin typeface="+mn-lt"/>
                <a:ea typeface="+mn-ea"/>
                <a:cs typeface="+mn-cs"/>
              </a:defRPr>
            </a:lvl1pPr>
            <a:lvl2pPr marL="457200" indent="0" algn="ctr" rtl="0" eaLnBrk="0" fontAlgn="base" hangingPunct="0">
              <a:spcBef>
                <a:spcPct val="20000"/>
              </a:spcBef>
              <a:spcAft>
                <a:spcPct val="0"/>
              </a:spcAft>
              <a:buClr>
                <a:schemeClr val="accent1"/>
              </a:buClr>
              <a:buSzPct val="100000"/>
              <a:buFont typeface="Symbol" panose="05050102010706020507" pitchFamily="18" charset="2"/>
              <a:buNone/>
              <a:defRPr sz="22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chemeClr val="accent1"/>
              </a:buClr>
              <a:buSzPct val="100000"/>
              <a:buFont typeface="Symbol" panose="05050102010706020507" pitchFamily="18" charset="2"/>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chemeClr val="accent1"/>
              </a:buClr>
              <a:buSzPct val="100000"/>
              <a:buFont typeface="Symbol" panose="05050102010706020507" pitchFamily="18" charset="2"/>
              <a:buNone/>
              <a:defRPr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chemeClr val="accent1"/>
              </a:buClr>
              <a:buSzPct val="100000"/>
              <a:buFont typeface="Symbol" panose="05050102010706020507"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990600" marR="0" lvl="1" indent="-533400" algn="ctr" defTabSz="914400" rtl="0" eaLnBrk="1" fontAlgn="base" latinLnBrk="0" hangingPunct="1">
              <a:lnSpc>
                <a:spcPct val="100000"/>
              </a:lnSpc>
              <a:spcBef>
                <a:spcPct val="20000"/>
              </a:spcBef>
              <a:spcAft>
                <a:spcPct val="0"/>
              </a:spcAft>
              <a:buClr>
                <a:srgbClr val="31B6FD"/>
              </a:buClr>
              <a:buSzPct val="100000"/>
              <a:buFontTx/>
              <a:buNone/>
              <a:tabLst/>
              <a:defRPr/>
            </a:pPr>
            <a:r>
              <a:rPr kumimoji="0" lang="en-US" alt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Chart Updating Process</a:t>
            </a:r>
            <a:endPar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 name="Rectangle 2">
            <a:extLst>
              <a:ext uri="{FF2B5EF4-FFF2-40B4-BE49-F238E27FC236}">
                <a16:creationId xmlns:a16="http://schemas.microsoft.com/office/drawing/2014/main" id="{917F48F6-F4D4-419E-92D3-0D83728C725C}"/>
              </a:ext>
            </a:extLst>
          </p:cNvPr>
          <p:cNvSpPr>
            <a:spLocks noChangeArrowheads="1"/>
          </p:cNvSpPr>
          <p:nvPr/>
        </p:nvSpPr>
        <p:spPr bwMode="auto">
          <a:xfrm>
            <a:off x="668867" y="2570698"/>
            <a:ext cx="1085426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marL="0" lvl="1" fontAlgn="base">
              <a:spcBef>
                <a:spcPct val="0"/>
              </a:spcBef>
              <a:spcAft>
                <a:spcPct val="0"/>
              </a:spcAft>
              <a:buClrTx/>
              <a:buSzTx/>
              <a:buFontTx/>
              <a:buNone/>
            </a:pPr>
            <a:r>
              <a:rPr lang="en-US" altLang="en-US" sz="2400" dirty="0">
                <a:solidFill>
                  <a:prstClr val="black"/>
                </a:solidFill>
                <a:latin typeface="Arial" panose="020B0604020202020204" pitchFamily="34" charset="0"/>
                <a:cs typeface="Arial" panose="020B0604020202020204" pitchFamily="34" charset="0"/>
              </a:rPr>
              <a:t>Compare the nautical chart to what you see</a:t>
            </a:r>
          </a:p>
          <a:p>
            <a:pPr marL="0" lvl="1" fontAlgn="base">
              <a:spcBef>
                <a:spcPct val="0"/>
              </a:spcBef>
              <a:spcAft>
                <a:spcPct val="0"/>
              </a:spcAft>
              <a:buClrTx/>
              <a:buSzTx/>
              <a:buFontTx/>
              <a:buNone/>
            </a:pPr>
            <a:endParaRPr lang="en-US" altLang="en-US" sz="2400" dirty="0">
              <a:solidFill>
                <a:prstClr val="black"/>
              </a:solidFill>
              <a:latin typeface="Arial" panose="020B0604020202020204" pitchFamily="34" charset="0"/>
              <a:cs typeface="Arial" panose="020B0604020202020204" pitchFamily="34" charset="0"/>
            </a:endParaRPr>
          </a:p>
          <a:p>
            <a:pPr marL="0" lvl="1" fontAlgn="base">
              <a:spcBef>
                <a:spcPct val="0"/>
              </a:spcBef>
              <a:spcAft>
                <a:spcPct val="0"/>
              </a:spcAft>
              <a:buClrTx/>
              <a:buSzTx/>
              <a:buFontTx/>
              <a:buNone/>
            </a:pPr>
            <a:r>
              <a:rPr lang="en-US" altLang="en-US" sz="2400" dirty="0">
                <a:solidFill>
                  <a:prstClr val="black"/>
                </a:solidFill>
                <a:latin typeface="Arial" panose="020B0604020202020204" pitchFamily="34" charset="0"/>
                <a:cs typeface="Arial" panose="020B0604020202020204" pitchFamily="34" charset="0"/>
              </a:rPr>
              <a:t>Gather the evidence</a:t>
            </a:r>
          </a:p>
          <a:p>
            <a:pPr marL="0" lvl="2" fontAlgn="base">
              <a:spcBef>
                <a:spcPct val="0"/>
              </a:spcBef>
              <a:spcAft>
                <a:spcPct val="0"/>
              </a:spcAft>
              <a:buClrTx/>
              <a:buSzTx/>
              <a:buFontTx/>
              <a:buNone/>
            </a:pPr>
            <a:endParaRPr lang="en-US" altLang="en-US" sz="2400" dirty="0">
              <a:solidFill>
                <a:prstClr val="black"/>
              </a:solidFill>
              <a:latin typeface="Arial" panose="020B0604020202020204" pitchFamily="34" charset="0"/>
              <a:cs typeface="Arial" panose="020B0604020202020204" pitchFamily="34" charset="0"/>
            </a:endParaRPr>
          </a:p>
          <a:p>
            <a:pPr marL="0" lvl="1" fontAlgn="base">
              <a:spcBef>
                <a:spcPct val="0"/>
              </a:spcBef>
              <a:spcAft>
                <a:spcPct val="0"/>
              </a:spcAft>
              <a:buClrTx/>
              <a:buSzTx/>
              <a:buFontTx/>
              <a:buNone/>
            </a:pPr>
            <a:r>
              <a:rPr lang="en-US" altLang="en-US" sz="2400" dirty="0">
                <a:solidFill>
                  <a:prstClr val="black"/>
                </a:solidFill>
                <a:latin typeface="Arial" panose="020B0604020202020204" pitchFamily="34" charset="0"/>
                <a:cs typeface="Arial" panose="020B0604020202020204" pitchFamily="34" charset="0"/>
              </a:rPr>
              <a:t>List your observations and comments – the proof and evidence of your statement</a:t>
            </a:r>
          </a:p>
          <a:p>
            <a:pPr marL="0" lvl="1" fontAlgn="base">
              <a:spcBef>
                <a:spcPct val="0"/>
              </a:spcBef>
              <a:spcAft>
                <a:spcPct val="0"/>
              </a:spcAft>
              <a:buClrTx/>
              <a:buSzTx/>
              <a:buFontTx/>
              <a:buNone/>
            </a:pPr>
            <a:endParaRPr lang="en-US" altLang="en-US" sz="2400" dirty="0">
              <a:solidFill>
                <a:prstClr val="black"/>
              </a:solidFill>
              <a:latin typeface="Arial" panose="020B0604020202020204" pitchFamily="34" charset="0"/>
              <a:cs typeface="Arial" panose="020B0604020202020204" pitchFamily="34" charset="0"/>
            </a:endParaRPr>
          </a:p>
          <a:p>
            <a:pPr marL="0" lvl="1" algn="ctr" fontAlgn="base">
              <a:spcBef>
                <a:spcPct val="0"/>
              </a:spcBef>
              <a:spcAft>
                <a:spcPct val="0"/>
              </a:spcAft>
              <a:buClrTx/>
              <a:buSzTx/>
              <a:buFontTx/>
              <a:buNone/>
            </a:pPr>
            <a:r>
              <a:rPr lang="en-US" altLang="en-US" sz="2400" i="1" dirty="0">
                <a:solidFill>
                  <a:prstClr val="black"/>
                </a:solidFill>
                <a:latin typeface="Arial" panose="020B0604020202020204" pitchFamily="34" charset="0"/>
                <a:cs typeface="Arial" panose="020B0604020202020204" pitchFamily="34" charset="0"/>
              </a:rPr>
              <a:t>Over selling your point is OK</a:t>
            </a:r>
          </a:p>
          <a:p>
            <a:pPr marL="0" lvl="1" algn="ctr" fontAlgn="base">
              <a:spcBef>
                <a:spcPct val="0"/>
              </a:spcBef>
              <a:spcAft>
                <a:spcPct val="0"/>
              </a:spcAft>
              <a:buClrTx/>
              <a:buSzTx/>
              <a:buFontTx/>
              <a:buNone/>
            </a:pPr>
            <a:endParaRPr lang="en-US" altLang="en-US" sz="2400" dirty="0">
              <a:solidFill>
                <a:prstClr val="black"/>
              </a:solidFill>
              <a:latin typeface="Arial" panose="020B0604020202020204" pitchFamily="34" charset="0"/>
              <a:cs typeface="Arial" panose="020B0604020202020204" pitchFamily="34" charset="0"/>
            </a:endParaRPr>
          </a:p>
          <a:p>
            <a:pPr marL="0" lvl="1" fontAlgn="base">
              <a:spcBef>
                <a:spcPct val="0"/>
              </a:spcBef>
              <a:spcAft>
                <a:spcPct val="0"/>
              </a:spcAft>
              <a:buClrTx/>
              <a:buSzTx/>
              <a:buFontTx/>
              <a:buNone/>
            </a:pPr>
            <a:r>
              <a:rPr lang="en-US" altLang="en-US" sz="2400" dirty="0">
                <a:solidFill>
                  <a:prstClr val="black"/>
                </a:solidFill>
                <a:latin typeface="Arial" panose="020B0604020202020204" pitchFamily="34" charset="0"/>
                <a:cs typeface="Arial" panose="020B0604020202020204" pitchFamily="34" charset="0"/>
              </a:rPr>
              <a:t>Provide a logical recommendation to NOAA based on the evidence provided</a:t>
            </a:r>
          </a:p>
        </p:txBody>
      </p:sp>
    </p:spTree>
    <p:extLst>
      <p:ext uri="{BB962C8B-B14F-4D97-AF65-F5344CB8AC3E}">
        <p14:creationId xmlns:p14="http://schemas.microsoft.com/office/powerpoint/2010/main" val="25931557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ubtitle 1">
            <a:extLst>
              <a:ext uri="{FF2B5EF4-FFF2-40B4-BE49-F238E27FC236}">
                <a16:creationId xmlns:a16="http://schemas.microsoft.com/office/drawing/2014/main" id="{C1F04FBC-7128-4F51-A15A-D9F276ECD98F}"/>
              </a:ext>
            </a:extLst>
          </p:cNvPr>
          <p:cNvSpPr>
            <a:spLocks noGrp="1"/>
          </p:cNvSpPr>
          <p:nvPr>
            <p:ph type="subTitle" idx="1"/>
          </p:nvPr>
        </p:nvSpPr>
        <p:spPr>
          <a:xfrm>
            <a:off x="1752600" y="1447800"/>
            <a:ext cx="8693150" cy="5029200"/>
          </a:xfrm>
        </p:spPr>
        <p:txBody>
          <a:bodyPr/>
          <a:lstStyle/>
          <a:p>
            <a:endParaRPr lang="en-US" altLang="en-US" sz="3600">
              <a:solidFill>
                <a:schemeClr val="tx1"/>
              </a:solidFill>
              <a:latin typeface="Arial" panose="020B0604020202020204" pitchFamily="34" charset="0"/>
              <a:cs typeface="Arial" panose="020B0604020202020204" pitchFamily="34" charset="0"/>
            </a:endParaRPr>
          </a:p>
          <a:p>
            <a:endParaRPr lang="en-US" altLang="en-US" sz="3600">
              <a:solidFill>
                <a:schemeClr val="tx1"/>
              </a:solidFill>
              <a:latin typeface="Arial" panose="020B0604020202020204" pitchFamily="34" charset="0"/>
              <a:cs typeface="Arial" panose="020B0604020202020204" pitchFamily="34" charset="0"/>
            </a:endParaRPr>
          </a:p>
          <a:p>
            <a:endParaRPr lang="en-US" altLang="en-US" sz="3600">
              <a:solidFill>
                <a:schemeClr val="tx1"/>
              </a:solidFill>
              <a:latin typeface="Arial" panose="020B0604020202020204" pitchFamily="34" charset="0"/>
              <a:cs typeface="Arial" panose="020B0604020202020204" pitchFamily="34" charset="0"/>
            </a:endParaRPr>
          </a:p>
          <a:p>
            <a:endParaRPr lang="en-US" altLang="en-US" sz="2400">
              <a:solidFill>
                <a:schemeClr val="tx1"/>
              </a:solidFill>
              <a:latin typeface="Arial" panose="020B0604020202020204" pitchFamily="34" charset="0"/>
              <a:cs typeface="Arial" panose="020B0604020202020204" pitchFamily="34" charset="0"/>
            </a:endParaRPr>
          </a:p>
        </p:txBody>
      </p:sp>
      <p:sp>
        <p:nvSpPr>
          <p:cNvPr id="17413" name="Text Box 2">
            <a:extLst>
              <a:ext uri="{FF2B5EF4-FFF2-40B4-BE49-F238E27FC236}">
                <a16:creationId xmlns:a16="http://schemas.microsoft.com/office/drawing/2014/main" id="{58044649-AB10-49D4-B3A6-BDA8F4085B3C}"/>
              </a:ext>
            </a:extLst>
          </p:cNvPr>
          <p:cNvSpPr>
            <a:spLocks noGrp="1"/>
          </p:cNvSpPr>
          <p:nvPr>
            <p:ph type="ctrTitle"/>
          </p:nvPr>
        </p:nvSpPr>
        <p:spPr>
          <a:xfrm>
            <a:off x="1752600" y="457200"/>
            <a:ext cx="8693150" cy="461963"/>
          </a:xfrm>
          <a:noFill/>
        </p:spPr>
        <p:txBody>
          <a:bodyPr>
            <a:spAutoFit/>
          </a:bodyPr>
          <a:lstStyle/>
          <a:p>
            <a:pPr eaLnBrk="1" hangingPunct="1">
              <a:spcBef>
                <a:spcPct val="50000"/>
              </a:spcBef>
            </a:pPr>
            <a:r>
              <a:rPr lang="en-US" altLang="en-US" sz="2400" b="1">
                <a:solidFill>
                  <a:schemeClr val="tx1"/>
                </a:solidFill>
                <a:latin typeface="Arial" panose="020B0604020202020204" pitchFamily="34" charset="0"/>
              </a:rPr>
              <a:t>Baltimore Inner Harbor Changes</a:t>
            </a:r>
          </a:p>
        </p:txBody>
      </p:sp>
      <p:pic>
        <p:nvPicPr>
          <p:cNvPr id="17414" name="Picture 1">
            <a:extLst>
              <a:ext uri="{FF2B5EF4-FFF2-40B4-BE49-F238E27FC236}">
                <a16:creationId xmlns:a16="http://schemas.microsoft.com/office/drawing/2014/main" id="{EA3F4858-6DE7-491E-BD87-2D46EA99E4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5127" y="1565094"/>
            <a:ext cx="3465513" cy="403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a:extLst>
              <a:ext uri="{FF2B5EF4-FFF2-40B4-BE49-F238E27FC236}">
                <a16:creationId xmlns:a16="http://schemas.microsoft.com/office/drawing/2014/main" id="{6E06FCCF-F2BD-4B00-8FEB-9443B64B9A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6630" y="1565094"/>
            <a:ext cx="3351659" cy="416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3">
            <a:extLst>
              <a:ext uri="{FF2B5EF4-FFF2-40B4-BE49-F238E27FC236}">
                <a16:creationId xmlns:a16="http://schemas.microsoft.com/office/drawing/2014/main" id="{C5D1E1B3-FA41-40F4-998A-BE32131568CC}"/>
              </a:ext>
            </a:extLst>
          </p:cNvPr>
          <p:cNvSpPr>
            <a:spLocks noChangeArrowheads="1"/>
          </p:cNvSpPr>
          <p:nvPr/>
        </p:nvSpPr>
        <p:spPr bwMode="auto">
          <a:xfrm>
            <a:off x="2485127" y="5484474"/>
            <a:ext cx="370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6075" indent="-346075">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fontAlgn="base">
              <a:spcBef>
                <a:spcPct val="0"/>
              </a:spcBef>
              <a:spcAft>
                <a:spcPct val="0"/>
              </a:spcAft>
              <a:defRPr>
                <a:solidFill>
                  <a:schemeClr val="tx1"/>
                </a:solidFill>
                <a:latin typeface="Candara" panose="020E0502030303020204" pitchFamily="34" charset="0"/>
              </a:defRPr>
            </a:lvl6pPr>
            <a:lvl7pPr marL="2971800" indent="-228600" fontAlgn="base">
              <a:spcBef>
                <a:spcPct val="0"/>
              </a:spcBef>
              <a:spcAft>
                <a:spcPct val="0"/>
              </a:spcAft>
              <a:defRPr>
                <a:solidFill>
                  <a:schemeClr val="tx1"/>
                </a:solidFill>
                <a:latin typeface="Candara" panose="020E0502030303020204" pitchFamily="34" charset="0"/>
              </a:defRPr>
            </a:lvl7pPr>
            <a:lvl8pPr marL="3429000" indent="-228600" fontAlgn="base">
              <a:spcBef>
                <a:spcPct val="0"/>
              </a:spcBef>
              <a:spcAft>
                <a:spcPct val="0"/>
              </a:spcAft>
              <a:defRPr>
                <a:solidFill>
                  <a:schemeClr val="tx1"/>
                </a:solidFill>
                <a:latin typeface="Candara" panose="020E0502030303020204" pitchFamily="34" charset="0"/>
              </a:defRPr>
            </a:lvl8pPr>
            <a:lvl9pPr marL="3886200" indent="-228600" fontAlgn="base">
              <a:spcBef>
                <a:spcPct val="0"/>
              </a:spcBef>
              <a:spcAft>
                <a:spcPct val="0"/>
              </a:spcAft>
              <a:defRPr>
                <a:solidFill>
                  <a:schemeClr val="tx1"/>
                </a:solidFill>
                <a:latin typeface="Candara" panose="020E0502030303020204" pitchFamily="34" charset="0"/>
              </a:defRPr>
            </a:lvl9pPr>
          </a:lstStyle>
          <a:p>
            <a:pPr>
              <a:buFont typeface="Candara" panose="020E0502030303020204" pitchFamily="34" charset="0"/>
              <a:buAutoNum type="arabicPeriod"/>
            </a:pPr>
            <a:r>
              <a:rPr lang="en-US" altLang="en-US" sz="1200" dirty="0">
                <a:solidFill>
                  <a:srgbClr val="000000"/>
                </a:solidFill>
                <a:latin typeface="Verdana" panose="020B0604030504040204" pitchFamily="34" charset="0"/>
                <a:cs typeface="Arial" panose="020B0604020202020204" pitchFamily="34" charset="0"/>
              </a:rPr>
              <a:t>Submerged Piles Moved	</a:t>
            </a:r>
          </a:p>
          <a:p>
            <a:pPr>
              <a:buFont typeface="Candara" panose="020E0502030303020204" pitchFamily="34" charset="0"/>
              <a:buAutoNum type="arabicPeriod"/>
            </a:pPr>
            <a:r>
              <a:rPr lang="en-US" altLang="en-US" sz="1200" dirty="0">
                <a:solidFill>
                  <a:srgbClr val="000000"/>
                </a:solidFill>
                <a:latin typeface="Verdana" panose="020B0604030504040204" pitchFamily="34" charset="0"/>
                <a:cs typeface="Arial" panose="020B0604020202020204" pitchFamily="34" charset="0"/>
              </a:rPr>
              <a:t>Lighthouse and bridges added</a:t>
            </a:r>
          </a:p>
          <a:p>
            <a:pPr>
              <a:buFont typeface="Candara" panose="020E0502030303020204" pitchFamily="34" charset="0"/>
              <a:buAutoNum type="arabicPeriod"/>
            </a:pPr>
            <a:r>
              <a:rPr lang="en-US" altLang="en-US" sz="1200" dirty="0">
                <a:solidFill>
                  <a:srgbClr val="000000"/>
                </a:solidFill>
                <a:latin typeface="Verdana" panose="020B0604030504040204" pitchFamily="34" charset="0"/>
                <a:cs typeface="Arial" panose="020B0604020202020204" pitchFamily="34" charset="0"/>
              </a:rPr>
              <a:t>New Marina </a:t>
            </a:r>
          </a:p>
          <a:p>
            <a:pPr>
              <a:buFont typeface="Candara" panose="020E0502030303020204" pitchFamily="34" charset="0"/>
              <a:buAutoNum type="arabicPeriod"/>
            </a:pPr>
            <a:r>
              <a:rPr lang="en-US" altLang="en-US" sz="1200" dirty="0">
                <a:solidFill>
                  <a:srgbClr val="000000"/>
                </a:solidFill>
                <a:latin typeface="Verdana" panose="020B0604030504040204" pitchFamily="34" charset="0"/>
                <a:cs typeface="Arial" panose="020B0604020202020204" pitchFamily="34" charset="0"/>
              </a:rPr>
              <a:t>Depths in harbor changed</a:t>
            </a:r>
          </a:p>
        </p:txBody>
      </p:sp>
      <p:sp>
        <p:nvSpPr>
          <p:cNvPr id="17417" name="Rectangle 4">
            <a:extLst>
              <a:ext uri="{FF2B5EF4-FFF2-40B4-BE49-F238E27FC236}">
                <a16:creationId xmlns:a16="http://schemas.microsoft.com/office/drawing/2014/main" id="{8DD36D2D-966C-4137-B9C6-51A5CFF4A09B}"/>
              </a:ext>
            </a:extLst>
          </p:cNvPr>
          <p:cNvSpPr>
            <a:spLocks noChangeArrowheads="1"/>
          </p:cNvSpPr>
          <p:nvPr/>
        </p:nvSpPr>
        <p:spPr bwMode="auto">
          <a:xfrm>
            <a:off x="6296630" y="5570538"/>
            <a:ext cx="36623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6075" indent="-346075">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fontAlgn="base">
              <a:spcBef>
                <a:spcPct val="0"/>
              </a:spcBef>
              <a:spcAft>
                <a:spcPct val="0"/>
              </a:spcAft>
              <a:defRPr>
                <a:solidFill>
                  <a:schemeClr val="tx1"/>
                </a:solidFill>
                <a:latin typeface="Candara" panose="020E0502030303020204" pitchFamily="34" charset="0"/>
              </a:defRPr>
            </a:lvl6pPr>
            <a:lvl7pPr marL="2971800" indent="-228600" fontAlgn="base">
              <a:spcBef>
                <a:spcPct val="0"/>
              </a:spcBef>
              <a:spcAft>
                <a:spcPct val="0"/>
              </a:spcAft>
              <a:defRPr>
                <a:solidFill>
                  <a:schemeClr val="tx1"/>
                </a:solidFill>
                <a:latin typeface="Candara" panose="020E0502030303020204" pitchFamily="34" charset="0"/>
              </a:defRPr>
            </a:lvl7pPr>
            <a:lvl8pPr marL="3429000" indent="-228600" fontAlgn="base">
              <a:spcBef>
                <a:spcPct val="0"/>
              </a:spcBef>
              <a:spcAft>
                <a:spcPct val="0"/>
              </a:spcAft>
              <a:defRPr>
                <a:solidFill>
                  <a:schemeClr val="tx1"/>
                </a:solidFill>
                <a:latin typeface="Candara" panose="020E0502030303020204" pitchFamily="34" charset="0"/>
              </a:defRPr>
            </a:lvl8pPr>
            <a:lvl9pPr marL="3886200" indent="-228600" fontAlgn="base">
              <a:spcBef>
                <a:spcPct val="0"/>
              </a:spcBef>
              <a:spcAft>
                <a:spcPct val="0"/>
              </a:spcAft>
              <a:defRPr>
                <a:solidFill>
                  <a:schemeClr val="tx1"/>
                </a:solidFill>
                <a:latin typeface="Candara" panose="020E0502030303020204" pitchFamily="34" charset="0"/>
              </a:defRPr>
            </a:lvl9pPr>
          </a:lstStyle>
          <a:p>
            <a:pPr eaLnBrk="1" hangingPunct="1">
              <a:buFont typeface="Candara" panose="020E0502030303020204" pitchFamily="34" charset="0"/>
              <a:buAutoNum type="arabicPeriod" startAt="5"/>
            </a:pPr>
            <a:r>
              <a:rPr lang="en-US" altLang="en-US" sz="1200" dirty="0">
                <a:solidFill>
                  <a:srgbClr val="000000"/>
                </a:solidFill>
                <a:latin typeface="Arial" panose="020B0604020202020204" pitchFamily="34" charset="0"/>
                <a:cs typeface="Arial" panose="020B0604020202020204" pitchFamily="34" charset="0"/>
              </a:rPr>
              <a:t>Major changes in shoreline, marina added </a:t>
            </a:r>
          </a:p>
          <a:p>
            <a:pPr eaLnBrk="1" hangingPunct="1">
              <a:buFont typeface="Candara" panose="020E0502030303020204" pitchFamily="34" charset="0"/>
              <a:buAutoNum type="arabicPeriod" startAt="5"/>
            </a:pPr>
            <a:r>
              <a:rPr lang="en-US" altLang="en-US" sz="1200" dirty="0">
                <a:solidFill>
                  <a:srgbClr val="000000"/>
                </a:solidFill>
                <a:latin typeface="Arial" panose="020B0604020202020204" pitchFamily="34" charset="0"/>
                <a:cs typeface="Arial" panose="020B0604020202020204" pitchFamily="34" charset="0"/>
              </a:rPr>
              <a:t>Federal project channels discontinued</a:t>
            </a:r>
          </a:p>
          <a:p>
            <a:pPr eaLnBrk="1" hangingPunct="1">
              <a:buFont typeface="Candara" panose="020E0502030303020204" pitchFamily="34" charset="0"/>
              <a:buAutoNum type="arabicPeriod" startAt="5"/>
            </a:pPr>
            <a:r>
              <a:rPr lang="en-US" altLang="en-US" sz="1200" dirty="0">
                <a:solidFill>
                  <a:srgbClr val="000000"/>
                </a:solidFill>
                <a:latin typeface="Arial" panose="020B0604020202020204" pitchFamily="34" charset="0"/>
                <a:cs typeface="Arial" panose="020B0604020202020204" pitchFamily="34" charset="0"/>
              </a:rPr>
              <a:t>Lighted tower added</a:t>
            </a:r>
          </a:p>
          <a:p>
            <a:pPr eaLnBrk="1" hangingPunct="1">
              <a:buFont typeface="Candara" panose="020E0502030303020204" pitchFamily="34" charset="0"/>
              <a:buAutoNum type="arabicPeriod" startAt="5"/>
            </a:pPr>
            <a:r>
              <a:rPr lang="en-US" altLang="en-US" sz="1200" dirty="0">
                <a:solidFill>
                  <a:srgbClr val="000000"/>
                </a:solidFill>
                <a:latin typeface="Arial" panose="020B0604020202020204" pitchFamily="34" charset="0"/>
                <a:cs typeface="Arial" panose="020B0604020202020204" pitchFamily="34" charset="0"/>
              </a:rPr>
              <a:t>Cultural features suppressed</a:t>
            </a:r>
          </a:p>
        </p:txBody>
      </p:sp>
      <p:pic>
        <p:nvPicPr>
          <p:cNvPr id="10" name="Picture 1">
            <a:extLst>
              <a:ext uri="{FF2B5EF4-FFF2-40B4-BE49-F238E27FC236}">
                <a16:creationId xmlns:a16="http://schemas.microsoft.com/office/drawing/2014/main" id="{B0785FE3-822B-4622-AC00-3F32E9485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2AD03927-FB6E-4EBC-93CB-420921C3B50A}"/>
              </a:ext>
            </a:extLst>
          </p:cNvPr>
          <p:cNvPicPr>
            <a:picLocks noChangeAspect="1"/>
          </p:cNvPicPr>
          <p:nvPr/>
        </p:nvPicPr>
        <p:blipFill>
          <a:blip r:embed="rId5"/>
          <a:stretch>
            <a:fillRect/>
          </a:stretch>
        </p:blipFill>
        <p:spPr>
          <a:xfrm>
            <a:off x="9648289" y="567503"/>
            <a:ext cx="2095954" cy="2113324"/>
          </a:xfrm>
          <a:prstGeom prst="rect">
            <a:avLst/>
          </a:prstGeom>
        </p:spPr>
      </p:pic>
      <p:sp>
        <p:nvSpPr>
          <p:cNvPr id="2" name="Footer Placeholder 1">
            <a:extLst>
              <a:ext uri="{FF2B5EF4-FFF2-40B4-BE49-F238E27FC236}">
                <a16:creationId xmlns:a16="http://schemas.microsoft.com/office/drawing/2014/main" id="{C033F14C-EB54-4658-BD18-0308F1033646}"/>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A1A878D6-866D-43B0-95A5-10AA53565EF1}"/>
              </a:ext>
            </a:extLst>
          </p:cNvPr>
          <p:cNvSpPr>
            <a:spLocks noGrp="1"/>
          </p:cNvSpPr>
          <p:nvPr>
            <p:ph type="sldNum" sz="quarter" idx="12"/>
          </p:nvPr>
        </p:nvSpPr>
        <p:spPr/>
        <p:txBody>
          <a:bodyPr/>
          <a:lstStyle/>
          <a:p>
            <a:fld id="{F21298BC-EAED-4704-80AD-D4422208E3AD}" type="slidenum">
              <a:rPr lang="en-US" smtClean="0"/>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3">
            <a:extLst>
              <a:ext uri="{FF2B5EF4-FFF2-40B4-BE49-F238E27FC236}">
                <a16:creationId xmlns:a16="http://schemas.microsoft.com/office/drawing/2014/main" id="{BC182EF7-B2AD-4446-857B-AFE7BE0B9AFB}"/>
              </a:ext>
            </a:extLst>
          </p:cNvPr>
          <p:cNvGrpSpPr>
            <a:grpSpLocks/>
          </p:cNvGrpSpPr>
          <p:nvPr/>
        </p:nvGrpSpPr>
        <p:grpSpPr bwMode="auto">
          <a:xfrm>
            <a:off x="2477190" y="1011399"/>
            <a:ext cx="5638800" cy="3376613"/>
            <a:chOff x="263" y="86"/>
            <a:chExt cx="3552" cy="2127"/>
          </a:xfrm>
        </p:grpSpPr>
        <p:grpSp>
          <p:nvGrpSpPr>
            <p:cNvPr id="28684" name="Group 4">
              <a:extLst>
                <a:ext uri="{FF2B5EF4-FFF2-40B4-BE49-F238E27FC236}">
                  <a16:creationId xmlns:a16="http://schemas.microsoft.com/office/drawing/2014/main" id="{9C95D1D8-B02B-4554-867E-EEF2449FC869}"/>
                </a:ext>
              </a:extLst>
            </p:cNvPr>
            <p:cNvGrpSpPr>
              <a:grpSpLocks/>
            </p:cNvGrpSpPr>
            <p:nvPr/>
          </p:nvGrpSpPr>
          <p:grpSpPr bwMode="auto">
            <a:xfrm>
              <a:off x="263" y="336"/>
              <a:ext cx="3552" cy="1632"/>
              <a:chOff x="263" y="336"/>
              <a:chExt cx="3552" cy="1632"/>
            </a:xfrm>
          </p:grpSpPr>
          <p:pic>
            <p:nvPicPr>
              <p:cNvPr id="28686" name="Picture 5" descr="e1-old-chart">
                <a:extLst>
                  <a:ext uri="{FF2B5EF4-FFF2-40B4-BE49-F238E27FC236}">
                    <a16:creationId xmlns:a16="http://schemas.microsoft.com/office/drawing/2014/main" id="{22858293-DBD0-4B29-96C7-2E61717F2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20" t="11665" r="7161" b="41785"/>
              <a:stretch>
                <a:fillRect/>
              </a:stretch>
            </p:blipFill>
            <p:spPr bwMode="auto">
              <a:xfrm>
                <a:off x="263" y="336"/>
                <a:ext cx="355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Oval 6">
                <a:extLst>
                  <a:ext uri="{FF2B5EF4-FFF2-40B4-BE49-F238E27FC236}">
                    <a16:creationId xmlns:a16="http://schemas.microsoft.com/office/drawing/2014/main" id="{BD7D444E-92AF-4AC8-B444-3B11235A7184}"/>
                  </a:ext>
                </a:extLst>
              </p:cNvPr>
              <p:cNvSpPr>
                <a:spLocks noChangeArrowheads="1"/>
              </p:cNvSpPr>
              <p:nvPr/>
            </p:nvSpPr>
            <p:spPr bwMode="auto">
              <a:xfrm>
                <a:off x="690" y="768"/>
                <a:ext cx="816" cy="768"/>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 typeface="Symbol" panose="05050102010706020507" pitchFamily="18" charset="2"/>
                  <a:buNone/>
                </a:pPr>
                <a:endParaRPr lang="en-US" altLang="en-US">
                  <a:solidFill>
                    <a:srgbClr val="000000"/>
                  </a:solidFill>
                  <a:latin typeface="Verdana" panose="020B0604030504040204" pitchFamily="34" charset="0"/>
                  <a:cs typeface="Arial" panose="020B0604020202020204" pitchFamily="34" charset="0"/>
                </a:endParaRPr>
              </a:p>
            </p:txBody>
          </p:sp>
        </p:grpSp>
        <p:sp>
          <p:nvSpPr>
            <p:cNvPr id="28685" name="Oval 7">
              <a:extLst>
                <a:ext uri="{FF2B5EF4-FFF2-40B4-BE49-F238E27FC236}">
                  <a16:creationId xmlns:a16="http://schemas.microsoft.com/office/drawing/2014/main" id="{6A1EB133-854C-4658-B3D6-AD3792F36454}"/>
                </a:ext>
              </a:extLst>
            </p:cNvPr>
            <p:cNvSpPr>
              <a:spLocks noChangeArrowheads="1"/>
            </p:cNvSpPr>
            <p:nvPr/>
          </p:nvSpPr>
          <p:spPr bwMode="auto">
            <a:xfrm rot="-2236551">
              <a:off x="1464" y="86"/>
              <a:ext cx="503" cy="212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 typeface="Symbol" panose="05050102010706020507" pitchFamily="18" charset="2"/>
                <a:buNone/>
              </a:pPr>
              <a:endParaRPr lang="en-US" altLang="en-US">
                <a:solidFill>
                  <a:srgbClr val="000000"/>
                </a:solidFill>
                <a:latin typeface="Verdana" panose="020B0604030504040204" pitchFamily="34" charset="0"/>
                <a:cs typeface="Arial" panose="020B0604020202020204" pitchFamily="34" charset="0"/>
              </a:endParaRPr>
            </a:p>
          </p:txBody>
        </p:sp>
      </p:grpSp>
      <p:grpSp>
        <p:nvGrpSpPr>
          <p:cNvPr id="28675" name="Group 8">
            <a:extLst>
              <a:ext uri="{FF2B5EF4-FFF2-40B4-BE49-F238E27FC236}">
                <a16:creationId xmlns:a16="http://schemas.microsoft.com/office/drawing/2014/main" id="{5527E925-B64A-4007-80A3-84FDD2D4BB4D}"/>
              </a:ext>
            </a:extLst>
          </p:cNvPr>
          <p:cNvGrpSpPr>
            <a:grpSpLocks/>
          </p:cNvGrpSpPr>
          <p:nvPr/>
        </p:nvGrpSpPr>
        <p:grpSpPr bwMode="auto">
          <a:xfrm>
            <a:off x="3155053" y="3560337"/>
            <a:ext cx="8458200" cy="2819400"/>
            <a:chOff x="-611" y="2198"/>
            <a:chExt cx="5328" cy="1776"/>
          </a:xfrm>
        </p:grpSpPr>
        <p:pic>
          <p:nvPicPr>
            <p:cNvPr id="28680" name="Picture 9" descr="e2-updated-chart">
              <a:extLst>
                <a:ext uri="{FF2B5EF4-FFF2-40B4-BE49-F238E27FC236}">
                  <a16:creationId xmlns:a16="http://schemas.microsoft.com/office/drawing/2014/main" id="{E9F3E9DC-28F3-4735-9156-451AF75FD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278" t="10541" r="7516" b="37317"/>
            <a:stretch>
              <a:fillRect/>
            </a:stretch>
          </p:blipFill>
          <p:spPr bwMode="auto">
            <a:xfrm>
              <a:off x="1165" y="2198"/>
              <a:ext cx="35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Oval 10">
              <a:extLst>
                <a:ext uri="{FF2B5EF4-FFF2-40B4-BE49-F238E27FC236}">
                  <a16:creationId xmlns:a16="http://schemas.microsoft.com/office/drawing/2014/main" id="{3CD6A1AD-5251-4A41-8803-D02E6BD26FB0}"/>
                </a:ext>
              </a:extLst>
            </p:cNvPr>
            <p:cNvSpPr>
              <a:spLocks noChangeArrowheads="1"/>
            </p:cNvSpPr>
            <p:nvPr/>
          </p:nvSpPr>
          <p:spPr bwMode="auto">
            <a:xfrm>
              <a:off x="1551" y="2724"/>
              <a:ext cx="816" cy="768"/>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 typeface="Symbol" panose="05050102010706020507" pitchFamily="18" charset="2"/>
                <a:buNone/>
              </a:pPr>
              <a:endParaRPr lang="en-US" altLang="en-US">
                <a:solidFill>
                  <a:srgbClr val="000000"/>
                </a:solidFill>
                <a:latin typeface="Verdana" panose="020B0604030504040204" pitchFamily="34" charset="0"/>
                <a:cs typeface="Arial" panose="020B0604020202020204" pitchFamily="34" charset="0"/>
              </a:endParaRPr>
            </a:p>
          </p:txBody>
        </p:sp>
        <p:sp>
          <p:nvSpPr>
            <p:cNvPr id="28682" name="Text Box 11">
              <a:extLst>
                <a:ext uri="{FF2B5EF4-FFF2-40B4-BE49-F238E27FC236}">
                  <a16:creationId xmlns:a16="http://schemas.microsoft.com/office/drawing/2014/main" id="{D11D0EED-929A-44A2-BB78-A6761E9D2524}"/>
                </a:ext>
              </a:extLst>
            </p:cNvPr>
            <p:cNvSpPr txBox="1">
              <a:spLocks noChangeArrowheads="1"/>
            </p:cNvSpPr>
            <p:nvPr/>
          </p:nvSpPr>
          <p:spPr bwMode="auto">
            <a:xfrm>
              <a:off x="-611" y="2462"/>
              <a:ext cx="168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50000"/>
                </a:spcBef>
                <a:buClrTx/>
                <a:buSzTx/>
                <a:buFont typeface="Symbol" panose="05050102010706020507" pitchFamily="18" charset="2"/>
                <a:buNone/>
              </a:pPr>
              <a:r>
                <a:rPr lang="en-US" altLang="en-US">
                  <a:solidFill>
                    <a:srgbClr val="000000"/>
                  </a:solidFill>
                  <a:latin typeface="Arial" panose="020B0604020202020204" pitchFamily="34" charset="0"/>
                  <a:cs typeface="Arial" panose="020B0604020202020204" pitchFamily="34" charset="0"/>
                </a:rPr>
                <a:t>Fixed Red light removed</a:t>
              </a:r>
            </a:p>
          </p:txBody>
        </p:sp>
        <p:sp>
          <p:nvSpPr>
            <p:cNvPr id="28683" name="Text Box 12">
              <a:extLst>
                <a:ext uri="{FF2B5EF4-FFF2-40B4-BE49-F238E27FC236}">
                  <a16:creationId xmlns:a16="http://schemas.microsoft.com/office/drawing/2014/main" id="{794F4D3D-AD6D-4A7D-B2E7-26EF7C06FD97}"/>
                </a:ext>
              </a:extLst>
            </p:cNvPr>
            <p:cNvSpPr txBox="1">
              <a:spLocks noChangeArrowheads="1"/>
            </p:cNvSpPr>
            <p:nvPr/>
          </p:nvSpPr>
          <p:spPr bwMode="auto">
            <a:xfrm>
              <a:off x="-611" y="3085"/>
              <a:ext cx="1669"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50000"/>
                </a:spcBef>
                <a:buClrTx/>
                <a:buSzTx/>
                <a:buFont typeface="Symbol" panose="05050102010706020507" pitchFamily="18" charset="2"/>
                <a:buNone/>
              </a:pPr>
              <a:r>
                <a:rPr lang="en-US" altLang="en-US">
                  <a:solidFill>
                    <a:srgbClr val="000000"/>
                  </a:solidFill>
                  <a:latin typeface="Arial" panose="020B0604020202020204" pitchFamily="34" charset="0"/>
                  <a:cs typeface="Arial" panose="020B0604020202020204" pitchFamily="34" charset="0"/>
                </a:rPr>
                <a:t>Railroad tracks removed</a:t>
              </a:r>
            </a:p>
          </p:txBody>
        </p:sp>
      </p:grpSp>
      <p:sp>
        <p:nvSpPr>
          <p:cNvPr id="16" name="Title 1">
            <a:extLst>
              <a:ext uri="{FF2B5EF4-FFF2-40B4-BE49-F238E27FC236}">
                <a16:creationId xmlns:a16="http://schemas.microsoft.com/office/drawing/2014/main" id="{E0EFA439-E735-4A9A-8F36-90D8308DFA2C}"/>
              </a:ext>
            </a:extLst>
          </p:cNvPr>
          <p:cNvSpPr>
            <a:spLocks noGrp="1"/>
          </p:cNvSpPr>
          <p:nvPr>
            <p:ph type="ctrTitle"/>
          </p:nvPr>
        </p:nvSpPr>
        <p:spPr>
          <a:xfrm>
            <a:off x="1752600" y="234950"/>
            <a:ext cx="8693150" cy="1219200"/>
          </a:xfrm>
        </p:spPr>
        <p:txBody>
          <a:bodyPr anchor="ctr"/>
          <a:lstStyle/>
          <a:p>
            <a:r>
              <a:rPr lang="en-US" altLang="en-US" sz="3600" b="1" dirty="0">
                <a:solidFill>
                  <a:schemeClr val="tx1"/>
                </a:solidFill>
                <a:latin typeface="Arial" panose="020B0604020202020204" pitchFamily="34" charset="0"/>
              </a:rPr>
              <a:t>Features Before and After</a:t>
            </a:r>
            <a:endParaRPr lang="en-US" altLang="en-US" sz="3600" dirty="0"/>
          </a:p>
        </p:txBody>
      </p:sp>
      <p:pic>
        <p:nvPicPr>
          <p:cNvPr id="17" name="Picture 1">
            <a:extLst>
              <a:ext uri="{FF2B5EF4-FFF2-40B4-BE49-F238E27FC236}">
                <a16:creationId xmlns:a16="http://schemas.microsoft.com/office/drawing/2014/main" id="{5A6B6763-AF3B-4343-BE5A-9CF02F516B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663A3163-0EDD-4021-A513-D2F3F921B2B8}"/>
              </a:ext>
            </a:extLst>
          </p:cNvPr>
          <p:cNvPicPr>
            <a:picLocks noChangeAspect="1"/>
          </p:cNvPicPr>
          <p:nvPr/>
        </p:nvPicPr>
        <p:blipFill>
          <a:blip r:embed="rId6"/>
          <a:stretch>
            <a:fillRect/>
          </a:stretch>
        </p:blipFill>
        <p:spPr>
          <a:xfrm>
            <a:off x="9648289" y="567503"/>
            <a:ext cx="2095954" cy="2113324"/>
          </a:xfrm>
          <a:prstGeom prst="rect">
            <a:avLst/>
          </a:prstGeom>
        </p:spPr>
      </p:pic>
      <p:sp>
        <p:nvSpPr>
          <p:cNvPr id="2" name="Footer Placeholder 1">
            <a:extLst>
              <a:ext uri="{FF2B5EF4-FFF2-40B4-BE49-F238E27FC236}">
                <a16:creationId xmlns:a16="http://schemas.microsoft.com/office/drawing/2014/main" id="{CA284EE8-D49B-4585-AAD5-516B09302EA7}"/>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344568F0-A69D-4838-8EBE-D98780A8D4A9}"/>
              </a:ext>
            </a:extLst>
          </p:cNvPr>
          <p:cNvSpPr>
            <a:spLocks noGrp="1"/>
          </p:cNvSpPr>
          <p:nvPr>
            <p:ph type="sldNum" sz="quarter" idx="12"/>
          </p:nvPr>
        </p:nvSpPr>
        <p:spPr/>
        <p:txBody>
          <a:bodyPr/>
          <a:lstStyle/>
          <a:p>
            <a:fld id="{F21298BC-EAED-4704-80AD-D4422208E3AD}" type="slidenum">
              <a:rPr lang="en-US" smtClean="0"/>
              <a:t>81</a:t>
            </a:fld>
            <a:endParaRPr lang="en-US"/>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1D224FD7-A0A1-4611-8C7F-855257D81D5D}"/>
              </a:ext>
            </a:extLst>
          </p:cNvPr>
          <p:cNvSpPr txBox="1">
            <a:spLocks noChangeArrowheads="1"/>
          </p:cNvSpPr>
          <p:nvPr/>
        </p:nvSpPr>
        <p:spPr bwMode="auto">
          <a:xfrm>
            <a:off x="1746250" y="962024"/>
            <a:ext cx="8699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a:spcBef>
                <a:spcPct val="50000"/>
              </a:spcBef>
              <a:buClrTx/>
              <a:buSzTx/>
              <a:buFont typeface="Symbol" panose="05050102010706020507" pitchFamily="18" charset="2"/>
              <a:buNone/>
            </a:pPr>
            <a:r>
              <a:rPr lang="en-US" altLang="en-US" sz="3600" dirty="0">
                <a:solidFill>
                  <a:srgbClr val="000000"/>
                </a:solidFill>
                <a:latin typeface="Arial" panose="020B0604020202020204" pitchFamily="34" charset="0"/>
                <a:cs typeface="Arial" panose="020B0604020202020204" pitchFamily="34" charset="0"/>
              </a:rPr>
              <a:t>Visible Wreck Not Found</a:t>
            </a:r>
          </a:p>
        </p:txBody>
      </p:sp>
      <p:grpSp>
        <p:nvGrpSpPr>
          <p:cNvPr id="36867" name="Group 3">
            <a:extLst>
              <a:ext uri="{FF2B5EF4-FFF2-40B4-BE49-F238E27FC236}">
                <a16:creationId xmlns:a16="http://schemas.microsoft.com/office/drawing/2014/main" id="{C0457658-5FAB-4856-9CDD-65F9F0E8F874}"/>
              </a:ext>
            </a:extLst>
          </p:cNvPr>
          <p:cNvGrpSpPr>
            <a:grpSpLocks/>
          </p:cNvGrpSpPr>
          <p:nvPr/>
        </p:nvGrpSpPr>
        <p:grpSpPr bwMode="auto">
          <a:xfrm>
            <a:off x="1871214" y="2523654"/>
            <a:ext cx="8534400" cy="3792538"/>
            <a:chOff x="164" y="1422"/>
            <a:chExt cx="5376" cy="2389"/>
          </a:xfrm>
        </p:grpSpPr>
        <p:grpSp>
          <p:nvGrpSpPr>
            <p:cNvPr id="36876" name="Group 5">
              <a:extLst>
                <a:ext uri="{FF2B5EF4-FFF2-40B4-BE49-F238E27FC236}">
                  <a16:creationId xmlns:a16="http://schemas.microsoft.com/office/drawing/2014/main" id="{8BAC7CD3-227F-4025-8EE8-EA51472B3AF2}"/>
                </a:ext>
              </a:extLst>
            </p:cNvPr>
            <p:cNvGrpSpPr>
              <a:grpSpLocks/>
            </p:cNvGrpSpPr>
            <p:nvPr/>
          </p:nvGrpSpPr>
          <p:grpSpPr bwMode="auto">
            <a:xfrm>
              <a:off x="2022" y="1430"/>
              <a:ext cx="1787" cy="2381"/>
              <a:chOff x="144" y="1488"/>
              <a:chExt cx="2352" cy="2160"/>
            </a:xfrm>
          </p:grpSpPr>
          <p:pic>
            <p:nvPicPr>
              <p:cNvPr id="36882" name="Picture 6" descr="640before">
                <a:extLst>
                  <a:ext uri="{FF2B5EF4-FFF2-40B4-BE49-F238E27FC236}">
                    <a16:creationId xmlns:a16="http://schemas.microsoft.com/office/drawing/2014/main" id="{A8A617CF-AB1A-49F6-BFF5-5C160025D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43" t="26088" r="33835" b="8696"/>
              <a:stretch>
                <a:fillRect/>
              </a:stretch>
            </p:blipFill>
            <p:spPr bwMode="auto">
              <a:xfrm>
                <a:off x="144" y="1488"/>
                <a:ext cx="23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3" name="Oval 7">
                <a:extLst>
                  <a:ext uri="{FF2B5EF4-FFF2-40B4-BE49-F238E27FC236}">
                    <a16:creationId xmlns:a16="http://schemas.microsoft.com/office/drawing/2014/main" id="{CDEBF292-DF58-4B3A-9679-B625862D5FEB}"/>
                  </a:ext>
                </a:extLst>
              </p:cNvPr>
              <p:cNvSpPr>
                <a:spLocks noChangeArrowheads="1"/>
              </p:cNvSpPr>
              <p:nvPr/>
            </p:nvSpPr>
            <p:spPr bwMode="auto">
              <a:xfrm>
                <a:off x="1536" y="2976"/>
                <a:ext cx="480" cy="48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a:spcBef>
                    <a:spcPct val="0"/>
                  </a:spcBef>
                  <a:buClrTx/>
                  <a:buSzTx/>
                  <a:buFont typeface="Symbol" panose="05050102010706020507" pitchFamily="18" charset="2"/>
                  <a:buNone/>
                </a:pPr>
                <a:endParaRPr lang="en-US" altLang="en-US">
                  <a:solidFill>
                    <a:srgbClr val="FF0000"/>
                  </a:solidFill>
                  <a:latin typeface="Times New Roman" panose="02020603050405020304" pitchFamily="18" charset="0"/>
                  <a:cs typeface="Arial" panose="020B0604020202020204" pitchFamily="34" charset="0"/>
                </a:endParaRPr>
              </a:p>
            </p:txBody>
          </p:sp>
        </p:grpSp>
        <p:pic>
          <p:nvPicPr>
            <p:cNvPr id="36877" name="Picture 8" descr="640after">
              <a:extLst>
                <a:ext uri="{FF2B5EF4-FFF2-40B4-BE49-F238E27FC236}">
                  <a16:creationId xmlns:a16="http://schemas.microsoft.com/office/drawing/2014/main" id="{494FA65B-14E9-4AE6-A3B9-5A83932FC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900" t="26314" r="35931" b="17288"/>
            <a:stretch>
              <a:fillRect/>
            </a:stretch>
          </p:blipFill>
          <p:spPr bwMode="auto">
            <a:xfrm>
              <a:off x="3811" y="1422"/>
              <a:ext cx="1729" cy="23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6878" name="Group 9">
              <a:extLst>
                <a:ext uri="{FF2B5EF4-FFF2-40B4-BE49-F238E27FC236}">
                  <a16:creationId xmlns:a16="http://schemas.microsoft.com/office/drawing/2014/main" id="{30185E95-B4F8-402C-B95B-2346DA17E577}"/>
                </a:ext>
              </a:extLst>
            </p:cNvPr>
            <p:cNvGrpSpPr>
              <a:grpSpLocks/>
            </p:cNvGrpSpPr>
            <p:nvPr/>
          </p:nvGrpSpPr>
          <p:grpSpPr bwMode="auto">
            <a:xfrm>
              <a:off x="164" y="1486"/>
              <a:ext cx="1866" cy="2325"/>
              <a:chOff x="1380" y="84"/>
              <a:chExt cx="3487" cy="4060"/>
            </a:xfrm>
          </p:grpSpPr>
          <p:sp>
            <p:nvSpPr>
              <p:cNvPr id="36879" name="Rectangle 10">
                <a:extLst>
                  <a:ext uri="{FF2B5EF4-FFF2-40B4-BE49-F238E27FC236}">
                    <a16:creationId xmlns:a16="http://schemas.microsoft.com/office/drawing/2014/main" id="{9F68590B-F6BF-4386-A754-B00BE0C8439B}"/>
                  </a:ext>
                </a:extLst>
              </p:cNvPr>
              <p:cNvSpPr>
                <a:spLocks noChangeArrowheads="1"/>
              </p:cNvSpPr>
              <p:nvPr/>
            </p:nvSpPr>
            <p:spPr bwMode="auto">
              <a:xfrm>
                <a:off x="1489" y="1804"/>
                <a:ext cx="3378" cy="5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 typeface="Symbol" panose="05050102010706020507" pitchFamily="18" charset="2"/>
                  <a:buNone/>
                </a:pPr>
                <a:endParaRPr lang="en-US" altLang="en-US">
                  <a:solidFill>
                    <a:srgbClr val="000000"/>
                  </a:solidFill>
                  <a:latin typeface="Verdana" panose="020B0604030504040204" pitchFamily="34" charset="0"/>
                  <a:cs typeface="Arial" panose="020B0604020202020204" pitchFamily="34" charset="0"/>
                </a:endParaRPr>
              </a:p>
            </p:txBody>
          </p:sp>
          <p:pic>
            <p:nvPicPr>
              <p:cNvPr id="36880" name="Picture 11" descr="2134_02">
                <a:extLst>
                  <a:ext uri="{FF2B5EF4-FFF2-40B4-BE49-F238E27FC236}">
                    <a16:creationId xmlns:a16="http://schemas.microsoft.com/office/drawing/2014/main" id="{5CA02073-0AA4-49C6-82E3-869BA7257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497" t="3334" r="11807" b="68507"/>
              <a:stretch>
                <a:fillRect/>
              </a:stretch>
            </p:blipFill>
            <p:spPr bwMode="auto">
              <a:xfrm>
                <a:off x="1380" y="2485"/>
                <a:ext cx="3364" cy="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2" descr="2134_02">
                <a:extLst>
                  <a:ext uri="{FF2B5EF4-FFF2-40B4-BE49-F238E27FC236}">
                    <a16:creationId xmlns:a16="http://schemas.microsoft.com/office/drawing/2014/main" id="{40BE3156-72B6-4CF6-AF85-D3BF128CC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902" t="37538" r="17093" b="14444"/>
              <a:stretch>
                <a:fillRect/>
              </a:stretch>
            </p:blipFill>
            <p:spPr bwMode="auto">
              <a:xfrm>
                <a:off x="1477" y="84"/>
                <a:ext cx="3072" cy="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6868" name="Text Box 13">
            <a:extLst>
              <a:ext uri="{FF2B5EF4-FFF2-40B4-BE49-F238E27FC236}">
                <a16:creationId xmlns:a16="http://schemas.microsoft.com/office/drawing/2014/main" id="{00876827-D29D-4853-9122-809C01151230}"/>
              </a:ext>
            </a:extLst>
          </p:cNvPr>
          <p:cNvSpPr txBox="1">
            <a:spLocks noChangeArrowheads="1"/>
          </p:cNvSpPr>
          <p:nvPr/>
        </p:nvSpPr>
        <p:spPr bwMode="auto">
          <a:xfrm>
            <a:off x="8362950" y="4124325"/>
            <a:ext cx="1776413" cy="338138"/>
          </a:xfrm>
          <a:prstGeom prst="rect">
            <a:avLst/>
          </a:prstGeom>
          <a:solidFill>
            <a:srgbClr val="FF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0"/>
              </a:spcBef>
              <a:buClrTx/>
              <a:buSzTx/>
              <a:buFont typeface="Symbol" panose="05050102010706020507" pitchFamily="18" charset="2"/>
              <a:buNone/>
            </a:pPr>
            <a:r>
              <a:rPr lang="en-US" altLang="en-US" sz="1600" b="1">
                <a:solidFill>
                  <a:srgbClr val="FFFFFF"/>
                </a:solidFill>
                <a:latin typeface="Arial" panose="020B0604020202020204" pitchFamily="34" charset="0"/>
                <a:cs typeface="Arial" panose="020B0604020202020204" pitchFamily="34" charset="0"/>
              </a:rPr>
              <a:t>Wreck Removed</a:t>
            </a:r>
          </a:p>
        </p:txBody>
      </p:sp>
      <p:sp>
        <p:nvSpPr>
          <p:cNvPr id="36869" name="Line 14">
            <a:extLst>
              <a:ext uri="{FF2B5EF4-FFF2-40B4-BE49-F238E27FC236}">
                <a16:creationId xmlns:a16="http://schemas.microsoft.com/office/drawing/2014/main" id="{47854DD2-8849-4594-8783-3A6A03F71D4A}"/>
              </a:ext>
            </a:extLst>
          </p:cNvPr>
          <p:cNvSpPr>
            <a:spLocks noChangeShapeType="1"/>
          </p:cNvSpPr>
          <p:nvPr/>
        </p:nvSpPr>
        <p:spPr bwMode="auto">
          <a:xfrm>
            <a:off x="9286875" y="4498975"/>
            <a:ext cx="398463" cy="7239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36870" name="Text Box 15">
            <a:extLst>
              <a:ext uri="{FF2B5EF4-FFF2-40B4-BE49-F238E27FC236}">
                <a16:creationId xmlns:a16="http://schemas.microsoft.com/office/drawing/2014/main" id="{98589343-2FAD-4F53-A506-4B10B9C9E049}"/>
              </a:ext>
            </a:extLst>
          </p:cNvPr>
          <p:cNvSpPr txBox="1">
            <a:spLocks noChangeArrowheads="1"/>
          </p:cNvSpPr>
          <p:nvPr/>
        </p:nvSpPr>
        <p:spPr bwMode="auto">
          <a:xfrm>
            <a:off x="2861162" y="2187872"/>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fontAlgn="base">
              <a:spcBef>
                <a:spcPct val="0"/>
              </a:spcBef>
              <a:spcAft>
                <a:spcPct val="0"/>
              </a:spcAft>
              <a:defRPr>
                <a:solidFill>
                  <a:schemeClr val="tx1"/>
                </a:solidFill>
                <a:latin typeface="Candara" panose="020E0502030303020204" pitchFamily="34" charset="0"/>
              </a:defRPr>
            </a:lvl6pPr>
            <a:lvl7pPr marL="2971800" indent="-228600" fontAlgn="base">
              <a:spcBef>
                <a:spcPct val="0"/>
              </a:spcBef>
              <a:spcAft>
                <a:spcPct val="0"/>
              </a:spcAft>
              <a:defRPr>
                <a:solidFill>
                  <a:schemeClr val="tx1"/>
                </a:solidFill>
                <a:latin typeface="Candara" panose="020E0502030303020204" pitchFamily="34" charset="0"/>
              </a:defRPr>
            </a:lvl7pPr>
            <a:lvl8pPr marL="3429000" indent="-228600" fontAlgn="base">
              <a:spcBef>
                <a:spcPct val="0"/>
              </a:spcBef>
              <a:spcAft>
                <a:spcPct val="0"/>
              </a:spcAft>
              <a:defRPr>
                <a:solidFill>
                  <a:schemeClr val="tx1"/>
                </a:solidFill>
                <a:latin typeface="Candara" panose="020E0502030303020204" pitchFamily="34" charset="0"/>
              </a:defRPr>
            </a:lvl8pPr>
            <a:lvl9pPr marL="3886200" indent="-228600" fontAlgn="base">
              <a:spcBef>
                <a:spcPct val="0"/>
              </a:spcBef>
              <a:spcAft>
                <a:spcPct val="0"/>
              </a:spcAft>
              <a:defRPr>
                <a:solidFill>
                  <a:schemeClr val="tx1"/>
                </a:solidFill>
                <a:latin typeface="Candara" panose="020E0502030303020204" pitchFamily="34" charset="0"/>
              </a:defRPr>
            </a:lvl9pPr>
          </a:lstStyle>
          <a:p>
            <a:pPr eaLnBrk="1" hangingPunct="1"/>
            <a:r>
              <a:rPr lang="en-US" altLang="en-US" dirty="0">
                <a:solidFill>
                  <a:srgbClr val="000000"/>
                </a:solidFill>
                <a:latin typeface="Arial" panose="020B0604020202020204" pitchFamily="34" charset="0"/>
                <a:cs typeface="Arial" panose="020B0604020202020204" pitchFamily="34" charset="0"/>
              </a:rPr>
              <a:t>Report</a:t>
            </a:r>
          </a:p>
        </p:txBody>
      </p:sp>
      <p:sp>
        <p:nvSpPr>
          <p:cNvPr id="36871" name="Text Box 16">
            <a:extLst>
              <a:ext uri="{FF2B5EF4-FFF2-40B4-BE49-F238E27FC236}">
                <a16:creationId xmlns:a16="http://schemas.microsoft.com/office/drawing/2014/main" id="{80C8C7E1-AC6E-4D82-A39C-47063B608BC5}"/>
              </a:ext>
            </a:extLst>
          </p:cNvPr>
          <p:cNvSpPr txBox="1">
            <a:spLocks noChangeArrowheads="1"/>
          </p:cNvSpPr>
          <p:nvPr/>
        </p:nvSpPr>
        <p:spPr bwMode="auto">
          <a:xfrm>
            <a:off x="5598663" y="2182018"/>
            <a:ext cx="1281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fontAlgn="base">
              <a:spcBef>
                <a:spcPct val="0"/>
              </a:spcBef>
              <a:spcAft>
                <a:spcPct val="0"/>
              </a:spcAft>
              <a:defRPr>
                <a:solidFill>
                  <a:schemeClr val="tx1"/>
                </a:solidFill>
                <a:latin typeface="Candara" panose="020E0502030303020204" pitchFamily="34" charset="0"/>
              </a:defRPr>
            </a:lvl6pPr>
            <a:lvl7pPr marL="2971800" indent="-228600" fontAlgn="base">
              <a:spcBef>
                <a:spcPct val="0"/>
              </a:spcBef>
              <a:spcAft>
                <a:spcPct val="0"/>
              </a:spcAft>
              <a:defRPr>
                <a:solidFill>
                  <a:schemeClr val="tx1"/>
                </a:solidFill>
                <a:latin typeface="Candara" panose="020E0502030303020204" pitchFamily="34" charset="0"/>
              </a:defRPr>
            </a:lvl7pPr>
            <a:lvl8pPr marL="3429000" indent="-228600" fontAlgn="base">
              <a:spcBef>
                <a:spcPct val="0"/>
              </a:spcBef>
              <a:spcAft>
                <a:spcPct val="0"/>
              </a:spcAft>
              <a:defRPr>
                <a:solidFill>
                  <a:schemeClr val="tx1"/>
                </a:solidFill>
                <a:latin typeface="Candara" panose="020E0502030303020204" pitchFamily="34" charset="0"/>
              </a:defRPr>
            </a:lvl8pPr>
            <a:lvl9pPr marL="3886200" indent="-228600" fontAlgn="base">
              <a:spcBef>
                <a:spcPct val="0"/>
              </a:spcBef>
              <a:spcAft>
                <a:spcPct val="0"/>
              </a:spcAft>
              <a:defRPr>
                <a:solidFill>
                  <a:schemeClr val="tx1"/>
                </a:solidFill>
                <a:latin typeface="Candara" panose="020E0502030303020204" pitchFamily="34" charset="0"/>
              </a:defRPr>
            </a:lvl9pPr>
          </a:lstStyle>
          <a:p>
            <a:pPr eaLnBrk="1" hangingPunct="1"/>
            <a:r>
              <a:rPr lang="en-US" altLang="en-US" sz="2000" dirty="0">
                <a:solidFill>
                  <a:srgbClr val="000000"/>
                </a:solidFill>
                <a:latin typeface="Arial" panose="020B0604020202020204" pitchFamily="34" charset="0"/>
                <a:cs typeface="Arial" panose="020B0604020202020204" pitchFamily="34" charset="0"/>
              </a:rPr>
              <a:t>Old Chart</a:t>
            </a:r>
          </a:p>
        </p:txBody>
      </p:sp>
      <p:sp>
        <p:nvSpPr>
          <p:cNvPr id="36872" name="Text Box 17">
            <a:extLst>
              <a:ext uri="{FF2B5EF4-FFF2-40B4-BE49-F238E27FC236}">
                <a16:creationId xmlns:a16="http://schemas.microsoft.com/office/drawing/2014/main" id="{84F7AABE-6A52-4C5F-95AC-387AECD11986}"/>
              </a:ext>
            </a:extLst>
          </p:cNvPr>
          <p:cNvSpPr txBox="1">
            <a:spLocks noChangeArrowheads="1"/>
          </p:cNvSpPr>
          <p:nvPr/>
        </p:nvSpPr>
        <p:spPr bwMode="auto">
          <a:xfrm>
            <a:off x="8219674" y="2116695"/>
            <a:ext cx="14493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fontAlgn="base">
              <a:spcBef>
                <a:spcPct val="0"/>
              </a:spcBef>
              <a:spcAft>
                <a:spcPct val="0"/>
              </a:spcAft>
              <a:defRPr>
                <a:solidFill>
                  <a:schemeClr val="tx1"/>
                </a:solidFill>
                <a:latin typeface="Candara" panose="020E0502030303020204" pitchFamily="34" charset="0"/>
              </a:defRPr>
            </a:lvl6pPr>
            <a:lvl7pPr marL="2971800" indent="-228600" fontAlgn="base">
              <a:spcBef>
                <a:spcPct val="0"/>
              </a:spcBef>
              <a:spcAft>
                <a:spcPct val="0"/>
              </a:spcAft>
              <a:defRPr>
                <a:solidFill>
                  <a:schemeClr val="tx1"/>
                </a:solidFill>
                <a:latin typeface="Candara" panose="020E0502030303020204" pitchFamily="34" charset="0"/>
              </a:defRPr>
            </a:lvl7pPr>
            <a:lvl8pPr marL="3429000" indent="-228600" fontAlgn="base">
              <a:spcBef>
                <a:spcPct val="0"/>
              </a:spcBef>
              <a:spcAft>
                <a:spcPct val="0"/>
              </a:spcAft>
              <a:defRPr>
                <a:solidFill>
                  <a:schemeClr val="tx1"/>
                </a:solidFill>
                <a:latin typeface="Candara" panose="020E0502030303020204" pitchFamily="34" charset="0"/>
              </a:defRPr>
            </a:lvl8pPr>
            <a:lvl9pPr marL="3886200" indent="-228600" fontAlgn="base">
              <a:spcBef>
                <a:spcPct val="0"/>
              </a:spcBef>
              <a:spcAft>
                <a:spcPct val="0"/>
              </a:spcAft>
              <a:defRPr>
                <a:solidFill>
                  <a:schemeClr val="tx1"/>
                </a:solidFill>
                <a:latin typeface="Candara" panose="020E0502030303020204" pitchFamily="34" charset="0"/>
              </a:defRPr>
            </a:lvl9pPr>
          </a:lstStyle>
          <a:p>
            <a:pPr eaLnBrk="1" hangingPunct="1"/>
            <a:r>
              <a:rPr lang="en-US" altLang="en-US" sz="2000" dirty="0">
                <a:solidFill>
                  <a:srgbClr val="000000"/>
                </a:solidFill>
                <a:latin typeface="Arial" panose="020B0604020202020204" pitchFamily="34" charset="0"/>
                <a:cs typeface="Arial" panose="020B0604020202020204" pitchFamily="34" charset="0"/>
              </a:rPr>
              <a:t>New Chart</a:t>
            </a:r>
          </a:p>
        </p:txBody>
      </p:sp>
      <p:sp>
        <p:nvSpPr>
          <p:cNvPr id="36873" name="Subtitle 2">
            <a:extLst>
              <a:ext uri="{FF2B5EF4-FFF2-40B4-BE49-F238E27FC236}">
                <a16:creationId xmlns:a16="http://schemas.microsoft.com/office/drawing/2014/main" id="{D4731277-D20D-442F-81A9-29DC574A5F1F}"/>
              </a:ext>
            </a:extLst>
          </p:cNvPr>
          <p:cNvSpPr>
            <a:spLocks noGrp="1"/>
          </p:cNvSpPr>
          <p:nvPr>
            <p:ph type="subTitle" idx="1"/>
          </p:nvPr>
        </p:nvSpPr>
        <p:spPr>
          <a:xfrm>
            <a:off x="2895600" y="3556000"/>
            <a:ext cx="6400800" cy="1473200"/>
          </a:xfrm>
        </p:spPr>
        <p:txBody>
          <a:bodyPr/>
          <a:lstStyle/>
          <a:p>
            <a:endParaRPr lang="en-US" altLang="en-US" dirty="0"/>
          </a:p>
        </p:txBody>
      </p:sp>
      <p:pic>
        <p:nvPicPr>
          <p:cNvPr id="20" name="Picture 1">
            <a:extLst>
              <a:ext uri="{FF2B5EF4-FFF2-40B4-BE49-F238E27FC236}">
                <a16:creationId xmlns:a16="http://schemas.microsoft.com/office/drawing/2014/main" id="{68326E1B-F53F-452A-A924-9A867CB4E5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9C9334E-7EDE-4B01-880D-47875B5AA1AE}"/>
              </a:ext>
            </a:extLst>
          </p:cNvPr>
          <p:cNvPicPr>
            <a:picLocks noChangeAspect="1"/>
          </p:cNvPicPr>
          <p:nvPr/>
        </p:nvPicPr>
        <p:blipFill rotWithShape="1">
          <a:blip r:embed="rId7"/>
          <a:srcRect l="7221" b="7437"/>
          <a:stretch/>
        </p:blipFill>
        <p:spPr>
          <a:xfrm>
            <a:off x="9799637" y="567503"/>
            <a:ext cx="1944605" cy="1956151"/>
          </a:xfrm>
          <a:prstGeom prst="rect">
            <a:avLst/>
          </a:prstGeom>
        </p:spPr>
      </p:pic>
      <p:sp>
        <p:nvSpPr>
          <p:cNvPr id="2" name="Footer Placeholder 1">
            <a:extLst>
              <a:ext uri="{FF2B5EF4-FFF2-40B4-BE49-F238E27FC236}">
                <a16:creationId xmlns:a16="http://schemas.microsoft.com/office/drawing/2014/main" id="{D13AFA7A-CB09-4F81-88AC-3AD1667049AF}"/>
              </a:ext>
            </a:extLst>
          </p:cNvPr>
          <p:cNvSpPr>
            <a:spLocks noGrp="1"/>
          </p:cNvSpPr>
          <p:nvPr>
            <p:ph type="ftr" sz="quarter" idx="11"/>
          </p:nvPr>
        </p:nvSpPr>
        <p:spPr/>
        <p:txBody>
          <a:bodyPr/>
          <a:lstStyle/>
          <a:p>
            <a:r>
              <a:rPr lang="en-US"/>
              <a:t>D5S AV-PQS Web Training 2020</a:t>
            </a:r>
          </a:p>
        </p:txBody>
      </p:sp>
      <p:sp>
        <p:nvSpPr>
          <p:cNvPr id="3" name="Slide Number Placeholder 2">
            <a:extLst>
              <a:ext uri="{FF2B5EF4-FFF2-40B4-BE49-F238E27FC236}">
                <a16:creationId xmlns:a16="http://schemas.microsoft.com/office/drawing/2014/main" id="{3C12445D-7207-4258-A126-93ED9FDCF21C}"/>
              </a:ext>
            </a:extLst>
          </p:cNvPr>
          <p:cNvSpPr>
            <a:spLocks noGrp="1"/>
          </p:cNvSpPr>
          <p:nvPr>
            <p:ph type="sldNum" sz="quarter" idx="12"/>
          </p:nvPr>
        </p:nvSpPr>
        <p:spPr/>
        <p:txBody>
          <a:bodyPr/>
          <a:lstStyle/>
          <a:p>
            <a:fld id="{F21298BC-EAED-4704-80AD-D4422208E3AD}" type="slidenum">
              <a:rPr lang="en-US" smtClean="0"/>
              <a:t>82</a:t>
            </a:fld>
            <a:endParaRPr lang="en-US"/>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83</a:t>
            </a:fld>
            <a:endParaRPr lang="en-US"/>
          </a:p>
        </p:txBody>
      </p:sp>
      <p:sp>
        <p:nvSpPr>
          <p:cNvPr id="7" name="Subtitle 1">
            <a:extLst>
              <a:ext uri="{FF2B5EF4-FFF2-40B4-BE49-F238E27FC236}">
                <a16:creationId xmlns:a16="http://schemas.microsoft.com/office/drawing/2014/main" id="{289D3D73-DDB1-487F-9197-5EA340A80BF5}"/>
              </a:ext>
            </a:extLst>
          </p:cNvPr>
          <p:cNvSpPr>
            <a:spLocks noGrp="1"/>
          </p:cNvSpPr>
          <p:nvPr>
            <p:ph type="subTitle" idx="1"/>
          </p:nvPr>
        </p:nvSpPr>
        <p:spPr>
          <a:xfrm>
            <a:off x="2405140" y="2080285"/>
            <a:ext cx="7315200" cy="4276065"/>
          </a:xfrm>
        </p:spPr>
        <p:txBody>
          <a:bodyPr/>
          <a:lstStyle/>
          <a:p>
            <a:pPr marL="457200" indent="-457200" algn="l">
              <a:spcBef>
                <a:spcPts val="600"/>
              </a:spcBef>
              <a:buClr>
                <a:schemeClr val="tx1"/>
              </a:buClr>
              <a:buFont typeface="Arial" panose="020B0604020202020204" pitchFamily="34" charset="0"/>
              <a:buChar char="•"/>
              <a:defRPr/>
            </a:pPr>
            <a:r>
              <a:rPr lang="en-US" altLang="en-US" sz="2800" dirty="0">
                <a:solidFill>
                  <a:schemeClr val="tx1"/>
                </a:solidFill>
                <a:latin typeface="Arial" panose="020B0604020202020204" pitchFamily="34" charset="0"/>
                <a:cs typeface="Arial" panose="020B0604020202020204" pitchFamily="34" charset="0"/>
              </a:rPr>
              <a:t>You, the mariner or facility owner, use NOAA navigational products in a dynamic marine environment.</a:t>
            </a:r>
          </a:p>
          <a:p>
            <a:pPr marL="457200" indent="-457200" algn="l">
              <a:spcBef>
                <a:spcPts val="600"/>
              </a:spcBef>
              <a:buClr>
                <a:schemeClr val="tx1"/>
              </a:buClr>
              <a:buFont typeface="Arial" panose="020B0604020202020204" pitchFamily="34" charset="0"/>
              <a:buChar char="•"/>
              <a:defRPr/>
            </a:pPr>
            <a:endParaRPr lang="en-US" altLang="en-US" sz="2800" dirty="0">
              <a:solidFill>
                <a:schemeClr val="tx1"/>
              </a:solidFill>
              <a:latin typeface="Arial" panose="020B0604020202020204" pitchFamily="34" charset="0"/>
              <a:cs typeface="Arial" panose="020B0604020202020204" pitchFamily="34" charset="0"/>
            </a:endParaRPr>
          </a:p>
          <a:p>
            <a:pPr marL="457200" indent="-457200" algn="l">
              <a:spcBef>
                <a:spcPts val="600"/>
              </a:spcBef>
              <a:buClr>
                <a:schemeClr val="tx1"/>
              </a:buClr>
              <a:buFont typeface="Arial" panose="020B0604020202020204" pitchFamily="34" charset="0"/>
              <a:buChar char="•"/>
              <a:defRPr/>
            </a:pPr>
            <a:r>
              <a:rPr lang="en-US" altLang="en-US" sz="2800" dirty="0">
                <a:solidFill>
                  <a:schemeClr val="tx1"/>
                </a:solidFill>
                <a:latin typeface="Arial" panose="020B0604020202020204" pitchFamily="34" charset="0"/>
                <a:cs typeface="Arial" panose="020B0604020202020204" pitchFamily="34" charset="0"/>
              </a:rPr>
              <a:t>We encourage you to submit inquiries, comments or discrepancies about navigational products.</a:t>
            </a:r>
          </a:p>
          <a:p>
            <a:pPr marL="457200" indent="-457200" algn="l">
              <a:spcBef>
                <a:spcPts val="600"/>
              </a:spcBef>
              <a:buClr>
                <a:schemeClr val="tx1"/>
              </a:buClr>
              <a:buFont typeface="Arial" panose="020B0604020202020204" pitchFamily="34" charset="0"/>
              <a:buChar char="•"/>
              <a:defRPr/>
            </a:pPr>
            <a:endParaRPr lang="en-US" altLang="en-US" sz="2800" dirty="0">
              <a:solidFill>
                <a:schemeClr val="tx1"/>
              </a:solidFill>
              <a:latin typeface="Arial" panose="020B0604020202020204" pitchFamily="34" charset="0"/>
              <a:cs typeface="Arial" panose="020B0604020202020204" pitchFamily="34" charset="0"/>
            </a:endParaRPr>
          </a:p>
          <a:p>
            <a:pPr marL="457200" indent="-457200" algn="l">
              <a:spcBef>
                <a:spcPts val="600"/>
              </a:spcBef>
              <a:buClr>
                <a:schemeClr val="tx1"/>
              </a:buClr>
              <a:buFont typeface="Arial" panose="020B0604020202020204" pitchFamily="34" charset="0"/>
              <a:buChar char="•"/>
              <a:defRPr/>
            </a:pPr>
            <a:r>
              <a:rPr lang="en-US" altLang="en-US" sz="2800" dirty="0">
                <a:solidFill>
                  <a:schemeClr val="tx1"/>
                </a:solidFill>
                <a:latin typeface="Arial" panose="020B0604020202020204" pitchFamily="34" charset="0"/>
                <a:cs typeface="Arial" panose="020B0604020202020204" pitchFamily="34" charset="0"/>
              </a:rPr>
              <a:t>Your feedback can lead to chart or Coast Pilot corrections.</a:t>
            </a:r>
            <a:endParaRPr lang="en-US" altLang="en-US" sz="2400" dirty="0">
              <a:solidFill>
                <a:schemeClr val="tx1"/>
              </a:solidFill>
              <a:latin typeface="Arial" panose="020B0604020202020204" pitchFamily="34" charset="0"/>
              <a:cs typeface="Arial" panose="020B0604020202020204" pitchFamily="34" charset="0"/>
            </a:endParaRPr>
          </a:p>
        </p:txBody>
      </p:sp>
      <p:sp>
        <p:nvSpPr>
          <p:cNvPr id="12" name="Rectangle 2">
            <a:extLst>
              <a:ext uri="{FF2B5EF4-FFF2-40B4-BE49-F238E27FC236}">
                <a16:creationId xmlns:a16="http://schemas.microsoft.com/office/drawing/2014/main" id="{267EC465-2D75-4C03-A4EF-19F068DA3A27}"/>
              </a:ext>
            </a:extLst>
          </p:cNvPr>
          <p:cNvSpPr>
            <a:spLocks noGrp="1"/>
          </p:cNvSpPr>
          <p:nvPr>
            <p:ph type="ctrTitle"/>
          </p:nvPr>
        </p:nvSpPr>
        <p:spPr>
          <a:xfrm>
            <a:off x="1749425" y="873299"/>
            <a:ext cx="8693150" cy="1066800"/>
          </a:xfrm>
        </p:spPr>
        <p:txBody>
          <a:bodyPr anchor="ctr"/>
          <a:lstStyle/>
          <a:p>
            <a:pPr eaLnBrk="1" hangingPunct="1"/>
            <a:r>
              <a:rPr lang="en-US" altLang="en-US" sz="3600" b="1" dirty="0">
                <a:solidFill>
                  <a:schemeClr val="tx1"/>
                </a:solidFill>
                <a:latin typeface="Arial" panose="020B0604020202020204" pitchFamily="34" charset="0"/>
                <a:cs typeface="Arial" panose="020B0604020202020204" pitchFamily="34" charset="0"/>
              </a:rPr>
              <a:t>Your input matters</a:t>
            </a:r>
          </a:p>
        </p:txBody>
      </p:sp>
    </p:spTree>
    <p:extLst>
      <p:ext uri="{BB962C8B-B14F-4D97-AF65-F5344CB8AC3E}">
        <p14:creationId xmlns:p14="http://schemas.microsoft.com/office/powerpoint/2010/main" val="37437194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84</a:t>
            </a:fld>
            <a:endParaRPr lang="en-US"/>
          </a:p>
        </p:txBody>
      </p:sp>
    </p:spTree>
    <p:extLst>
      <p:ext uri="{BB962C8B-B14F-4D97-AF65-F5344CB8AC3E}">
        <p14:creationId xmlns:p14="http://schemas.microsoft.com/office/powerpoint/2010/main" val="1387245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56EEB8-4472-4956-9AC6-8F11CD2E4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39" y="587019"/>
            <a:ext cx="1956151" cy="195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98C777A-A84C-4D15-8F78-DA94A59F92B9}"/>
              </a:ext>
            </a:extLst>
          </p:cNvPr>
          <p:cNvSpPr txBox="1">
            <a:spLocks/>
          </p:cNvSpPr>
          <p:nvPr/>
        </p:nvSpPr>
        <p:spPr>
          <a:xfrm>
            <a:off x="1560641" y="1241089"/>
            <a:ext cx="9144000" cy="21133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7F4D981-F0F7-4903-81B6-1670AAF819EC}"/>
              </a:ext>
            </a:extLst>
          </p:cNvPr>
          <p:cNvPicPr>
            <a:picLocks noChangeAspect="1"/>
          </p:cNvPicPr>
          <p:nvPr/>
        </p:nvPicPr>
        <p:blipFill>
          <a:blip r:embed="rId3"/>
          <a:stretch>
            <a:fillRect/>
          </a:stretch>
        </p:blipFill>
        <p:spPr>
          <a:xfrm>
            <a:off x="9648289" y="567503"/>
            <a:ext cx="2095954" cy="2113324"/>
          </a:xfrm>
          <a:prstGeom prst="rect">
            <a:avLst/>
          </a:prstGeom>
        </p:spPr>
      </p:pic>
      <p:sp>
        <p:nvSpPr>
          <p:cNvPr id="10" name="Footer Placeholder 9">
            <a:extLst>
              <a:ext uri="{FF2B5EF4-FFF2-40B4-BE49-F238E27FC236}">
                <a16:creationId xmlns:a16="http://schemas.microsoft.com/office/drawing/2014/main" id="{D3738959-C086-472B-8F28-E4B890B1BF76}"/>
              </a:ext>
            </a:extLst>
          </p:cNvPr>
          <p:cNvSpPr>
            <a:spLocks noGrp="1"/>
          </p:cNvSpPr>
          <p:nvPr>
            <p:ph type="ftr" sz="quarter" idx="11"/>
          </p:nvPr>
        </p:nvSpPr>
        <p:spPr/>
        <p:txBody>
          <a:bodyPr/>
          <a:lstStyle/>
          <a:p>
            <a:r>
              <a:rPr lang="en-US"/>
              <a:t>D5S AV-PQS Web Training 2020</a:t>
            </a:r>
          </a:p>
        </p:txBody>
      </p:sp>
      <p:sp>
        <p:nvSpPr>
          <p:cNvPr id="11" name="Slide Number Placeholder 10">
            <a:extLst>
              <a:ext uri="{FF2B5EF4-FFF2-40B4-BE49-F238E27FC236}">
                <a16:creationId xmlns:a16="http://schemas.microsoft.com/office/drawing/2014/main" id="{84D7B0D0-0A26-4BAF-BEAB-94B0A29325E3}"/>
              </a:ext>
            </a:extLst>
          </p:cNvPr>
          <p:cNvSpPr>
            <a:spLocks noGrp="1"/>
          </p:cNvSpPr>
          <p:nvPr>
            <p:ph type="sldNum" sz="quarter" idx="12"/>
          </p:nvPr>
        </p:nvSpPr>
        <p:spPr/>
        <p:txBody>
          <a:bodyPr/>
          <a:lstStyle/>
          <a:p>
            <a:fld id="{F21298BC-EAED-4704-80AD-D4422208E3AD}" type="slidenum">
              <a:rPr lang="en-US" smtClean="0"/>
              <a:t>9</a:t>
            </a:fld>
            <a:endParaRPr lang="en-US"/>
          </a:p>
        </p:txBody>
      </p:sp>
      <p:pic>
        <p:nvPicPr>
          <p:cNvPr id="2" name="Picture 1">
            <a:extLst>
              <a:ext uri="{FF2B5EF4-FFF2-40B4-BE49-F238E27FC236}">
                <a16:creationId xmlns:a16="http://schemas.microsoft.com/office/drawing/2014/main" id="{62F35A05-A264-46F4-A531-B5C4AFBE3DBB}"/>
              </a:ext>
            </a:extLst>
          </p:cNvPr>
          <p:cNvPicPr>
            <a:picLocks noChangeAspect="1"/>
          </p:cNvPicPr>
          <p:nvPr/>
        </p:nvPicPr>
        <p:blipFill>
          <a:blip r:embed="rId4"/>
          <a:stretch>
            <a:fillRect/>
          </a:stretch>
        </p:blipFill>
        <p:spPr>
          <a:xfrm>
            <a:off x="2483525" y="1794933"/>
            <a:ext cx="7266176" cy="4628559"/>
          </a:xfrm>
          <a:prstGeom prst="rect">
            <a:avLst/>
          </a:prstGeom>
        </p:spPr>
      </p:pic>
      <p:sp>
        <p:nvSpPr>
          <p:cNvPr id="12" name="Rectangle 2">
            <a:extLst>
              <a:ext uri="{FF2B5EF4-FFF2-40B4-BE49-F238E27FC236}">
                <a16:creationId xmlns:a16="http://schemas.microsoft.com/office/drawing/2014/main" id="{9512AC14-6C9E-4A86-91E0-26879BADA0C2}"/>
              </a:ext>
            </a:extLst>
          </p:cNvPr>
          <p:cNvSpPr txBox="1">
            <a:spLocks/>
          </p:cNvSpPr>
          <p:nvPr/>
        </p:nvSpPr>
        <p:spPr bwMode="auto">
          <a:xfrm>
            <a:off x="1786066" y="929709"/>
            <a:ext cx="86931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CU Reportable Items</a:t>
            </a:r>
            <a:endParaRPr kumimoji="0" lang="en-US" alt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51470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TotalTime>
  <Words>6583</Words>
  <Application>Microsoft Office PowerPoint</Application>
  <PresentationFormat>Widescreen</PresentationFormat>
  <Paragraphs>866</Paragraphs>
  <Slides>84</Slides>
  <Notes>43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4" baseType="lpstr">
      <vt:lpstr>Arial</vt:lpstr>
      <vt:lpstr>Calibri</vt:lpstr>
      <vt:lpstr>Calibri Light</vt:lpstr>
      <vt:lpstr>Candara</vt:lpstr>
      <vt:lpstr>Symbol</vt:lpstr>
      <vt:lpstr>Times New Roman</vt:lpstr>
      <vt:lpstr>Verdana</vt:lpstr>
      <vt:lpstr>Wingdings</vt:lpstr>
      <vt:lpstr>Office Theme</vt:lpstr>
      <vt:lpstr>CorelPhotoPaint.Image.9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Chart Updating  Report Submittal Overview </vt:lpstr>
      <vt:lpstr>PowerPoint Presentation</vt:lpstr>
      <vt:lpstr>PowerPoint Presentation</vt:lpstr>
      <vt:lpstr>PowerPoint Presentation</vt:lpstr>
      <vt:lpstr>PowerPoint Presentation</vt:lpstr>
      <vt:lpstr>NOAA Chart Updating Report NOAA ASSIST</vt:lpstr>
      <vt:lpstr>NOAA Chart Updating Report NOAA ASSIST</vt:lpstr>
      <vt:lpstr>NOAA Chart Updating Report NOAA ASSIST</vt:lpstr>
      <vt:lpstr>NOAA Chart Updating Report NOAA ASSIST</vt:lpstr>
      <vt:lpstr>NOAA Chart Updating Report NOAA ASSIST - Reporting Errors</vt:lpstr>
      <vt:lpstr>NOAA Chart Updating Report NOAA ASSIST</vt:lpstr>
      <vt:lpstr>NOAA Chart Updating Report NOAA ASSIST</vt:lpstr>
      <vt:lpstr>NOAA Chart Updating Report NOAA ASSIST</vt:lpstr>
      <vt:lpstr>NOAA Chart Updating Report NOAA ASSIST</vt:lpstr>
      <vt:lpstr>NOAA Chart Updating Report NOAA ASSIST</vt:lpstr>
      <vt:lpstr>NOAA Chart Updating Report NOAA ASSIST</vt:lpstr>
      <vt:lpstr>NOAA Chart Updating Report NOAA ASSIST</vt:lpstr>
      <vt:lpstr>NOAA Chart Updating Report NOAA ASSIST</vt:lpstr>
      <vt:lpstr>NOAA Chart Updating Report NOAA ASSIST</vt:lpstr>
      <vt:lpstr>NOAA Chart Updating Report NOAA ASSIST</vt:lpstr>
      <vt:lpstr>NOAA Chart Updating Report NOAA ASSIST</vt:lpstr>
      <vt:lpstr>NOAA Chart Updating Report NOAA ASSIST</vt:lpstr>
      <vt:lpstr>NOAA Chart Updating Report NOAA ASSIST</vt:lpstr>
      <vt:lpstr>NOAA Chart Updating Report NOAA ASSIST</vt:lpstr>
      <vt:lpstr>Discrepancy Report (Optional) </vt:lpstr>
      <vt:lpstr>PowerPoint Presentation</vt:lpstr>
      <vt:lpstr>Discrepancy Report (Optional) </vt:lpstr>
      <vt:lpstr>Discrepancy Report (Optional) </vt:lpstr>
      <vt:lpstr>Discrepancy Report (Optional) </vt:lpstr>
      <vt:lpstr>Discrepancy Report (Optional) </vt:lpstr>
      <vt:lpstr>Discrepancy Report (Optional) </vt:lpstr>
      <vt:lpstr>Discrepancy Report (Optional) </vt:lpstr>
      <vt:lpstr>Discrepancy Report (Optional) Coast Pilot </vt:lpstr>
      <vt:lpstr>Discrepancy Report (Optional) Coast Pilot </vt:lpstr>
      <vt:lpstr>Discrepancy Report (Optional) Coast Pilot </vt:lpstr>
      <vt:lpstr>Discrepancy Report (Optional) Coast Pilot </vt:lpstr>
      <vt:lpstr>Discrepancy Report (Optional) Coast Pilot </vt:lpstr>
      <vt:lpstr>Discrepancy Report (Optional) Coast Pilot </vt:lpstr>
      <vt:lpstr>Discrepancy Report (Optional) Coast Pilot </vt:lpstr>
      <vt:lpstr>RESULTS OF CHART UPDATE REPORTING</vt:lpstr>
      <vt:lpstr>PowerPoint Presentation</vt:lpstr>
      <vt:lpstr>Using As-built Drawings</vt:lpstr>
      <vt:lpstr>Baltimore Inner Harbor Changes</vt:lpstr>
      <vt:lpstr>Features Before and After</vt:lpstr>
      <vt:lpstr>PowerPoint Presentation</vt:lpstr>
      <vt:lpstr>Your input matters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Martin</dc:creator>
  <cp:lastModifiedBy>Edwin Martin</cp:lastModifiedBy>
  <cp:revision>32</cp:revision>
  <dcterms:created xsi:type="dcterms:W3CDTF">2020-05-03T18:26:48Z</dcterms:created>
  <dcterms:modified xsi:type="dcterms:W3CDTF">2020-05-04T18:56:11Z</dcterms:modified>
</cp:coreProperties>
</file>